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9" r:id="rId4"/>
  </p:sldMasterIdLst>
  <p:notesMasterIdLst>
    <p:notesMasterId r:id="rId18"/>
  </p:notesMasterIdLst>
  <p:handoutMasterIdLst>
    <p:handoutMasterId r:id="rId19"/>
  </p:handoutMasterIdLst>
  <p:sldIdLst>
    <p:sldId id="2147479558" r:id="rId5"/>
    <p:sldId id="2147479557" r:id="rId6"/>
    <p:sldId id="2147479569" r:id="rId7"/>
    <p:sldId id="2147479572" r:id="rId8"/>
    <p:sldId id="2147479600" r:id="rId9"/>
    <p:sldId id="2147479651" r:id="rId10"/>
    <p:sldId id="2147479646" r:id="rId11"/>
    <p:sldId id="2147479648" r:id="rId12"/>
    <p:sldId id="2147479649" r:id="rId13"/>
    <p:sldId id="2147479607" r:id="rId14"/>
    <p:sldId id="2147479594" r:id="rId15"/>
    <p:sldId id="2147479653" r:id="rId16"/>
    <p:sldId id="2147479654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ection" id="{B2D85E4D-CCFE-4F31-9774-AE528B9A42DB}">
          <p14:sldIdLst>
            <p14:sldId id="2147479558"/>
            <p14:sldId id="2147479557"/>
            <p14:sldId id="2147479569"/>
            <p14:sldId id="2147479572"/>
            <p14:sldId id="2147479600"/>
            <p14:sldId id="2147479651"/>
            <p14:sldId id="2147479646"/>
            <p14:sldId id="2147479648"/>
            <p14:sldId id="2147479649"/>
            <p14:sldId id="2147479607"/>
            <p14:sldId id="2147479594"/>
            <p14:sldId id="2147479653"/>
            <p14:sldId id="2147479654"/>
          </p14:sldIdLst>
        </p14:section>
      </p14:sectionLst>
    </p:ext>
    <p:ext uri="{EFAFB233-063F-42B5-8137-9DF3F51BA10A}">
      <p15:sldGuideLst xmlns:p15="http://schemas.microsoft.com/office/powerpoint/2012/main">
        <p15:guide id="1" pos="420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  <p188:author id="{999BBDA0-6DD0-1FC2-4156-10230AF06B33}" name="heidi@mindseyepdx.com" initials="h" userId="S::heidi@mindseyepdx.com::a1bc4856-633f-4b84-8338-4fab10310c7a" providerId="AD"/>
  <p188:author id="{2D7C0DE9-CAB2-3D67-0CB7-665236291F0D}" name="Heidi Laverty" initials="HL" userId="7f49b1eb0f3d108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46F"/>
    <a:srgbClr val="EEEEEE"/>
    <a:srgbClr val="E8E8E8"/>
    <a:srgbClr val="D4D4D4"/>
    <a:srgbClr val="E8E6DF"/>
    <a:srgbClr val="FB5A65"/>
    <a:srgbClr val="CD9BCF"/>
    <a:srgbClr val="FFA38B"/>
    <a:srgbClr val="D59ED7"/>
    <a:srgbClr val="8DC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1E180D-C71F-46D7-87A9-F4C739DE456C}" v="1" dt="2023-10-10T22:53:34.520"/>
    <p1510:client id="{F5D53D68-92C5-40C6-BD95-EA9D7DB00E35}" v="1" dt="2023-10-10T18:09:51.6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1333" autoAdjust="0"/>
  </p:normalViewPr>
  <p:slideViewPr>
    <p:cSldViewPr snapToGrid="0">
      <p:cViewPr varScale="1">
        <p:scale>
          <a:sx n="59" d="100"/>
          <a:sy n="59" d="100"/>
        </p:scale>
        <p:origin x="84" y="246"/>
      </p:cViewPr>
      <p:guideLst>
        <p:guide pos="4200"/>
        <p:guide orient="horz" pos="2160"/>
        <p:guide pos="5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kim Martin" userId="a10c6df9-0616-4c52-a0ed-0c948603bfe8" providerId="ADAL" clId="{AFF2F3CC-E4A3-497F-8EA1-42562C53A4D5}"/>
    <pc:docChg chg="undo custSel addSld delSld modSld addSection delSection modSection">
      <pc:chgData name="Hakim Martin" userId="a10c6df9-0616-4c52-a0ed-0c948603bfe8" providerId="ADAL" clId="{AFF2F3CC-E4A3-497F-8EA1-42562C53A4D5}" dt="2023-10-04T20:46:13.340" v="27" actId="18676"/>
      <pc:docMkLst>
        <pc:docMk/>
      </pc:docMkLst>
      <pc:sldChg chg="add del">
        <pc:chgData name="Hakim Martin" userId="a10c6df9-0616-4c52-a0ed-0c948603bfe8" providerId="ADAL" clId="{AFF2F3CC-E4A3-497F-8EA1-42562C53A4D5}" dt="2023-10-04T20:46:13.340" v="27" actId="18676"/>
        <pc:sldMkLst>
          <pc:docMk/>
          <pc:sldMk cId="3787736589" sldId="1632"/>
        </pc:sldMkLst>
      </pc:sldChg>
      <pc:sldChg chg="add del">
        <pc:chgData name="Hakim Martin" userId="a10c6df9-0616-4c52-a0ed-0c948603bfe8" providerId="ADAL" clId="{AFF2F3CC-E4A3-497F-8EA1-42562C53A4D5}" dt="2023-10-04T20:46:13.340" v="27" actId="18676"/>
        <pc:sldMkLst>
          <pc:docMk/>
          <pc:sldMk cId="945232278" sldId="1637"/>
        </pc:sldMkLst>
      </pc:sldChg>
      <pc:sldChg chg="add del">
        <pc:chgData name="Hakim Martin" userId="a10c6df9-0616-4c52-a0ed-0c948603bfe8" providerId="ADAL" clId="{AFF2F3CC-E4A3-497F-8EA1-42562C53A4D5}" dt="2023-10-04T20:46:13.163" v="26" actId="18676"/>
        <pc:sldMkLst>
          <pc:docMk/>
          <pc:sldMk cId="1734498451" sldId="2076138419"/>
        </pc:sldMkLst>
      </pc:sldChg>
      <pc:sldChg chg="add del">
        <pc:chgData name="Hakim Martin" userId="a10c6df9-0616-4c52-a0ed-0c948603bfe8" providerId="ADAL" clId="{AFF2F3CC-E4A3-497F-8EA1-42562C53A4D5}" dt="2023-10-04T20:46:13.163" v="26" actId="18676"/>
        <pc:sldMkLst>
          <pc:docMk/>
          <pc:sldMk cId="1096935855" sldId="2076138420"/>
        </pc:sldMkLst>
      </pc:sldChg>
      <pc:sldChg chg="add del">
        <pc:chgData name="Hakim Martin" userId="a10c6df9-0616-4c52-a0ed-0c948603bfe8" providerId="ADAL" clId="{AFF2F3CC-E4A3-497F-8EA1-42562C53A4D5}" dt="2023-10-04T20:46:13.163" v="26" actId="18676"/>
        <pc:sldMkLst>
          <pc:docMk/>
          <pc:sldMk cId="2365532101" sldId="2123258937"/>
        </pc:sldMkLst>
      </pc:sldChg>
      <pc:sldChg chg="add del">
        <pc:chgData name="Hakim Martin" userId="a10c6df9-0616-4c52-a0ed-0c948603bfe8" providerId="ADAL" clId="{AFF2F3CC-E4A3-497F-8EA1-42562C53A4D5}" dt="2023-10-04T20:46:13.163" v="26" actId="18676"/>
        <pc:sldMkLst>
          <pc:docMk/>
          <pc:sldMk cId="3067333247" sldId="2123258938"/>
        </pc:sldMkLst>
      </pc:sldChg>
      <pc:sldChg chg="add del">
        <pc:chgData name="Hakim Martin" userId="a10c6df9-0616-4c52-a0ed-0c948603bfe8" providerId="ADAL" clId="{AFF2F3CC-E4A3-497F-8EA1-42562C53A4D5}" dt="2023-10-04T20:46:13.163" v="26" actId="18676"/>
        <pc:sldMkLst>
          <pc:docMk/>
          <pc:sldMk cId="4122111893" sldId="2123258939"/>
        </pc:sldMkLst>
      </pc:sldChg>
      <pc:sldChg chg="add del">
        <pc:chgData name="Hakim Martin" userId="a10c6df9-0616-4c52-a0ed-0c948603bfe8" providerId="ADAL" clId="{AFF2F3CC-E4A3-497F-8EA1-42562C53A4D5}" dt="2023-10-04T20:46:13.340" v="27" actId="18676"/>
        <pc:sldMkLst>
          <pc:docMk/>
          <pc:sldMk cId="1896435163" sldId="2147479555"/>
        </pc:sldMkLst>
      </pc:sldChg>
      <pc:sldChg chg="modSp mod">
        <pc:chgData name="Hakim Martin" userId="a10c6df9-0616-4c52-a0ed-0c948603bfe8" providerId="ADAL" clId="{AFF2F3CC-E4A3-497F-8EA1-42562C53A4D5}" dt="2023-10-04T20:46:13.008" v="25" actId="20577"/>
        <pc:sldMkLst>
          <pc:docMk/>
          <pc:sldMk cId="4060601304" sldId="2147479557"/>
        </pc:sldMkLst>
        <pc:spChg chg="mod">
          <ac:chgData name="Hakim Martin" userId="a10c6df9-0616-4c52-a0ed-0c948603bfe8" providerId="ADAL" clId="{AFF2F3CC-E4A3-497F-8EA1-42562C53A4D5}" dt="2023-10-04T20:46:13.008" v="25" actId="20577"/>
          <ac:spMkLst>
            <pc:docMk/>
            <pc:sldMk cId="4060601304" sldId="2147479557"/>
            <ac:spMk id="6" creationId="{A3E08FA2-C73F-A01D-C334-4FAC0DB0C177}"/>
          </ac:spMkLst>
        </pc:spChg>
      </pc:sldChg>
      <pc:sldChg chg="addSp delSp modSp mod">
        <pc:chgData name="Hakim Martin" userId="a10c6df9-0616-4c52-a0ed-0c948603bfe8" providerId="ADAL" clId="{AFF2F3CC-E4A3-497F-8EA1-42562C53A4D5}" dt="2023-10-04T20:46:12.519" v="22" actId="478"/>
        <pc:sldMkLst>
          <pc:docMk/>
          <pc:sldMk cId="1736455465" sldId="2147479651"/>
        </pc:sldMkLst>
        <pc:spChg chg="add del">
          <ac:chgData name="Hakim Martin" userId="a10c6df9-0616-4c52-a0ed-0c948603bfe8" providerId="ADAL" clId="{AFF2F3CC-E4A3-497F-8EA1-42562C53A4D5}" dt="2023-10-04T20:46:12.519" v="22" actId="478"/>
          <ac:spMkLst>
            <pc:docMk/>
            <pc:sldMk cId="1736455465" sldId="2147479651"/>
            <ac:spMk id="6" creationId="{8419F366-8562-71B5-8D4E-2AFB33AA2713}"/>
          </ac:spMkLst>
        </pc:spChg>
        <pc:spChg chg="mod">
          <ac:chgData name="Hakim Martin" userId="a10c6df9-0616-4c52-a0ed-0c948603bfe8" providerId="ADAL" clId="{AFF2F3CC-E4A3-497F-8EA1-42562C53A4D5}" dt="2023-10-04T20:46:12.310" v="20"/>
          <ac:spMkLst>
            <pc:docMk/>
            <pc:sldMk cId="1736455465" sldId="2147479651"/>
            <ac:spMk id="8" creationId="{E15275E9-F296-1E2D-E2D3-6BAE1C5EFAAF}"/>
          </ac:spMkLst>
        </pc:spChg>
        <pc:spChg chg="add del">
          <ac:chgData name="Hakim Martin" userId="a10c6df9-0616-4c52-a0ed-0c948603bfe8" providerId="ADAL" clId="{AFF2F3CC-E4A3-497F-8EA1-42562C53A4D5}" dt="2023-10-04T20:46:11.516" v="15" actId="478"/>
          <ac:spMkLst>
            <pc:docMk/>
            <pc:sldMk cId="1736455465" sldId="2147479651"/>
            <ac:spMk id="9" creationId="{E94094BB-953A-32D0-6B9C-224ED942F9DC}"/>
          </ac:spMkLst>
        </pc:spChg>
        <pc:spChg chg="mod">
          <ac:chgData name="Hakim Martin" userId="a10c6df9-0616-4c52-a0ed-0c948603bfe8" providerId="ADAL" clId="{AFF2F3CC-E4A3-497F-8EA1-42562C53A4D5}" dt="2023-10-04T20:46:11.710" v="16" actId="1076"/>
          <ac:spMkLst>
            <pc:docMk/>
            <pc:sldMk cId="1736455465" sldId="2147479651"/>
            <ac:spMk id="15" creationId="{C30E3F23-57C3-CEE2-DD2F-E66B72B8F428}"/>
          </ac:spMkLst>
        </pc:spChg>
        <pc:spChg chg="mod">
          <ac:chgData name="Hakim Martin" userId="a10c6df9-0616-4c52-a0ed-0c948603bfe8" providerId="ADAL" clId="{AFF2F3CC-E4A3-497F-8EA1-42562C53A4D5}" dt="2023-10-04T20:46:12.355" v="21"/>
          <ac:spMkLst>
            <pc:docMk/>
            <pc:sldMk cId="1736455465" sldId="2147479651"/>
            <ac:spMk id="16" creationId="{85069EA8-1883-9482-758E-F5D0C58727C0}"/>
          </ac:spMkLst>
        </pc:spChg>
        <pc:spChg chg="mod">
          <ac:chgData name="Hakim Martin" userId="a10c6df9-0616-4c52-a0ed-0c948603bfe8" providerId="ADAL" clId="{AFF2F3CC-E4A3-497F-8EA1-42562C53A4D5}" dt="2023-10-04T20:46:12.206" v="19"/>
          <ac:spMkLst>
            <pc:docMk/>
            <pc:sldMk cId="1736455465" sldId="2147479651"/>
            <ac:spMk id="21" creationId="{30825D71-3CBA-C279-EE28-D3A5995A57C0}"/>
          </ac:spMkLst>
        </pc:spChg>
        <pc:spChg chg="mod">
          <ac:chgData name="Hakim Martin" userId="a10c6df9-0616-4c52-a0ed-0c948603bfe8" providerId="ADAL" clId="{AFF2F3CC-E4A3-497F-8EA1-42562C53A4D5}" dt="2023-10-04T20:46:12.041" v="18"/>
          <ac:spMkLst>
            <pc:docMk/>
            <pc:sldMk cId="1736455465" sldId="2147479651"/>
            <ac:spMk id="23" creationId="{744A9E3C-71E4-FC1C-7854-91A32D02A5CB}"/>
          </ac:spMkLst>
        </pc:spChg>
        <pc:spChg chg="add del">
          <ac:chgData name="Hakim Martin" userId="a10c6df9-0616-4c52-a0ed-0c948603bfe8" providerId="ADAL" clId="{AFF2F3CC-E4A3-497F-8EA1-42562C53A4D5}" dt="2023-10-04T20:46:11.875" v="17" actId="478"/>
          <ac:spMkLst>
            <pc:docMk/>
            <pc:sldMk cId="1736455465" sldId="2147479651"/>
            <ac:spMk id="24" creationId="{77270AB8-BA03-6C64-95E0-060D8A538269}"/>
          </ac:spMkLst>
        </pc:spChg>
      </pc:sldChg>
      <pc:sldChg chg="add del">
        <pc:chgData name="Hakim Martin" userId="a10c6df9-0616-4c52-a0ed-0c948603bfe8" providerId="ADAL" clId="{AFF2F3CC-E4A3-497F-8EA1-42562C53A4D5}" dt="2023-10-04T20:46:13.340" v="27" actId="18676"/>
        <pc:sldMkLst>
          <pc:docMk/>
          <pc:sldMk cId="1145877586" sldId="2147479701"/>
        </pc:sldMkLst>
      </pc:sldChg>
      <pc:sldChg chg="add del">
        <pc:chgData name="Hakim Martin" userId="a10c6df9-0616-4c52-a0ed-0c948603bfe8" providerId="ADAL" clId="{AFF2F3CC-E4A3-497F-8EA1-42562C53A4D5}" dt="2023-10-04T20:46:13.163" v="26" actId="18676"/>
        <pc:sldMkLst>
          <pc:docMk/>
          <pc:sldMk cId="280327979" sldId="2147479702"/>
        </pc:sldMkLst>
      </pc:sldChg>
      <pc:sldChg chg="add del">
        <pc:chgData name="Hakim Martin" userId="a10c6df9-0616-4c52-a0ed-0c948603bfe8" providerId="ADAL" clId="{AFF2F3CC-E4A3-497F-8EA1-42562C53A4D5}" dt="2023-10-04T20:46:13.340" v="27" actId="18676"/>
        <pc:sldMkLst>
          <pc:docMk/>
          <pc:sldMk cId="2073530646" sldId="2147479710"/>
        </pc:sldMkLst>
      </pc:sldChg>
      <pc:sldMasterChg chg="addSldLayout delSldLayout">
        <pc:chgData name="Hakim Martin" userId="a10c6df9-0616-4c52-a0ed-0c948603bfe8" providerId="ADAL" clId="{AFF2F3CC-E4A3-497F-8EA1-42562C53A4D5}" dt="2023-10-04T20:46:13.163" v="26" actId="18676"/>
        <pc:sldMasterMkLst>
          <pc:docMk/>
          <pc:sldMasterMk cId="3588427678" sldId="2147484229"/>
        </pc:sldMasterMkLst>
        <pc:sldLayoutChg chg="add del">
          <pc:chgData name="Hakim Martin" userId="a10c6df9-0616-4c52-a0ed-0c948603bfe8" providerId="ADAL" clId="{AFF2F3CC-E4A3-497F-8EA1-42562C53A4D5}" dt="2023-10-04T20:46:13.163" v="26" actId="18676"/>
          <pc:sldLayoutMkLst>
            <pc:docMk/>
            <pc:sldMasterMk cId="3588427678" sldId="2147484229"/>
            <pc:sldLayoutMk cId="1145929198" sldId="2147484894"/>
          </pc:sldLayoutMkLst>
        </pc:sldLayoutChg>
        <pc:sldLayoutChg chg="add del">
          <pc:chgData name="Hakim Martin" userId="a10c6df9-0616-4c52-a0ed-0c948603bfe8" providerId="ADAL" clId="{AFF2F3CC-E4A3-497F-8EA1-42562C53A4D5}" dt="2023-10-04T20:46:13.163" v="26" actId="18676"/>
          <pc:sldLayoutMkLst>
            <pc:docMk/>
            <pc:sldMasterMk cId="3588427678" sldId="2147484229"/>
            <pc:sldLayoutMk cId="3591634497" sldId="2147484895"/>
          </pc:sldLayoutMkLst>
        </pc:sldLayoutChg>
      </pc:sldMasterChg>
    </pc:docChg>
  </pc:docChgLst>
  <pc:docChgLst>
    <pc:chgData name="Anna Jennings" userId="S::anjenni@microsoft.com::8ab53ffb-fb1d-4e91-bd8d-4a8442a41acf" providerId="AD" clId="Web-{12A9A0BA-8866-9F4B-B57D-3DFFC98476E4}"/>
    <pc:docChg chg="modSld">
      <pc:chgData name="Anna Jennings" userId="S::anjenni@microsoft.com::8ab53ffb-fb1d-4e91-bd8d-4a8442a41acf" providerId="AD" clId="Web-{12A9A0BA-8866-9F4B-B57D-3DFFC98476E4}" dt="2023-08-31T16:15:08.281" v="33" actId="20577"/>
      <pc:docMkLst>
        <pc:docMk/>
      </pc:docMkLst>
      <pc:sldChg chg="modSp">
        <pc:chgData name="Anna Jennings" userId="S::anjenni@microsoft.com::8ab53ffb-fb1d-4e91-bd8d-4a8442a41acf" providerId="AD" clId="Web-{12A9A0BA-8866-9F4B-B57D-3DFFC98476E4}" dt="2023-08-31T16:15:08.281" v="33" actId="20577"/>
        <pc:sldMkLst>
          <pc:docMk/>
          <pc:sldMk cId="4060601304" sldId="2147479557"/>
        </pc:sldMkLst>
        <pc:spChg chg="mod">
          <ac:chgData name="Anna Jennings" userId="S::anjenni@microsoft.com::8ab53ffb-fb1d-4e91-bd8d-4a8442a41acf" providerId="AD" clId="Web-{12A9A0BA-8866-9F4B-B57D-3DFFC98476E4}" dt="2023-08-31T16:15:08.281" v="33" actId="20577"/>
          <ac:spMkLst>
            <pc:docMk/>
            <pc:sldMk cId="4060601304" sldId="2147479557"/>
            <ac:spMk id="6" creationId="{A3E08FA2-C73F-A01D-C334-4FAC0DB0C177}"/>
          </ac:spMkLst>
        </pc:spChg>
      </pc:sldChg>
    </pc:docChg>
  </pc:docChgLst>
  <pc:docChgLst>
    <pc:chgData name="Celene Abramson" userId="f8acb2d9-60cf-4e8c-9ff6-ed0496accdb1" providerId="ADAL" clId="{C043D498-085D-42CD-ABAD-0B60FB3DDBB5}"/>
    <pc:docChg chg="modSld">
      <pc:chgData name="Celene Abramson" userId="f8acb2d9-60cf-4e8c-9ff6-ed0496accdb1" providerId="ADAL" clId="{C043D498-085D-42CD-ABAD-0B60FB3DDBB5}" dt="2023-08-04T00:08:33.496" v="216"/>
      <pc:docMkLst>
        <pc:docMk/>
      </pc:docMkLst>
      <pc:sldChg chg="modSp mod">
        <pc:chgData name="Celene Abramson" userId="f8acb2d9-60cf-4e8c-9ff6-ed0496accdb1" providerId="ADAL" clId="{C043D498-085D-42CD-ABAD-0B60FB3DDBB5}" dt="2023-08-03T23:57:36.813" v="0"/>
        <pc:sldMkLst>
          <pc:docMk/>
          <pc:sldMk cId="4060601304" sldId="2147479557"/>
        </pc:sldMkLst>
        <pc:spChg chg="ord">
          <ac:chgData name="Celene Abramson" userId="f8acb2d9-60cf-4e8c-9ff6-ed0496accdb1" providerId="ADAL" clId="{C043D498-085D-42CD-ABAD-0B60FB3DDBB5}" dt="2023-08-03T23:57:36.813" v="0"/>
          <ac:spMkLst>
            <pc:docMk/>
            <pc:sldMk cId="4060601304" sldId="2147479557"/>
            <ac:spMk id="8" creationId="{7C4740F1-B816-6BEC-8362-3B8D251DFCEE}"/>
          </ac:spMkLst>
        </pc:spChg>
      </pc:sldChg>
      <pc:sldChg chg="modSp mod">
        <pc:chgData name="Celene Abramson" userId="f8acb2d9-60cf-4e8c-9ff6-ed0496accdb1" providerId="ADAL" clId="{C043D498-085D-42CD-ABAD-0B60FB3DDBB5}" dt="2023-08-04T00:06:21.376" v="184"/>
        <pc:sldMkLst>
          <pc:docMk/>
          <pc:sldMk cId="4260422342" sldId="2147479594"/>
        </pc:sldMkLst>
        <pc:spChg chg="ord">
          <ac:chgData name="Celene Abramson" userId="f8acb2d9-60cf-4e8c-9ff6-ed0496accdb1" providerId="ADAL" clId="{C043D498-085D-42CD-ABAD-0B60FB3DDBB5}" dt="2023-08-04T00:06:11.526" v="182"/>
          <ac:spMkLst>
            <pc:docMk/>
            <pc:sldMk cId="4260422342" sldId="2147479594"/>
            <ac:spMk id="2" creationId="{29E65EAD-DB53-8B16-745F-CE1B01593252}"/>
          </ac:spMkLst>
        </pc:spChg>
        <pc:spChg chg="ord">
          <ac:chgData name="Celene Abramson" userId="f8acb2d9-60cf-4e8c-9ff6-ed0496accdb1" providerId="ADAL" clId="{C043D498-085D-42CD-ABAD-0B60FB3DDBB5}" dt="2023-08-04T00:05:59.134" v="180"/>
          <ac:spMkLst>
            <pc:docMk/>
            <pc:sldMk cId="4260422342" sldId="2147479594"/>
            <ac:spMk id="4" creationId="{DE95DCB5-4258-68B1-1A56-68B7CC5D0F2D}"/>
          </ac:spMkLst>
        </pc:spChg>
        <pc:spChg chg="ord">
          <ac:chgData name="Celene Abramson" userId="f8acb2d9-60cf-4e8c-9ff6-ed0496accdb1" providerId="ADAL" clId="{C043D498-085D-42CD-ABAD-0B60FB3DDBB5}" dt="2023-08-04T00:06:17.367" v="183"/>
          <ac:spMkLst>
            <pc:docMk/>
            <pc:sldMk cId="4260422342" sldId="2147479594"/>
            <ac:spMk id="5" creationId="{0CC3932D-AF62-994B-BAF6-36B38660AE6A}"/>
          </ac:spMkLst>
        </pc:spChg>
        <pc:spChg chg="ord">
          <ac:chgData name="Celene Abramson" userId="f8acb2d9-60cf-4e8c-9ff6-ed0496accdb1" providerId="ADAL" clId="{C043D498-085D-42CD-ABAD-0B60FB3DDBB5}" dt="2023-08-04T00:06:21.376" v="184"/>
          <ac:spMkLst>
            <pc:docMk/>
            <pc:sldMk cId="4260422342" sldId="2147479594"/>
            <ac:spMk id="6" creationId="{43F14745-9308-59B5-B699-2477843145BF}"/>
          </ac:spMkLst>
        </pc:spChg>
        <pc:spChg chg="ord">
          <ac:chgData name="Celene Abramson" userId="f8acb2d9-60cf-4e8c-9ff6-ed0496accdb1" providerId="ADAL" clId="{C043D498-085D-42CD-ABAD-0B60FB3DDBB5}" dt="2023-08-04T00:05:39.178" v="177"/>
          <ac:spMkLst>
            <pc:docMk/>
            <pc:sldMk cId="4260422342" sldId="2147479594"/>
            <ac:spMk id="12" creationId="{53322978-A730-EB17-5D62-A209F514E7E2}"/>
          </ac:spMkLst>
        </pc:spChg>
        <pc:spChg chg="ord">
          <ac:chgData name="Celene Abramson" userId="f8acb2d9-60cf-4e8c-9ff6-ed0496accdb1" providerId="ADAL" clId="{C043D498-085D-42CD-ABAD-0B60FB3DDBB5}" dt="2023-08-04T00:05:19.989" v="170"/>
          <ac:spMkLst>
            <pc:docMk/>
            <pc:sldMk cId="4260422342" sldId="2147479594"/>
            <ac:spMk id="17" creationId="{ACDD559A-25F8-918A-9C24-8A8DF8FB4288}"/>
          </ac:spMkLst>
        </pc:spChg>
        <pc:picChg chg="ord">
          <ac:chgData name="Celene Abramson" userId="f8acb2d9-60cf-4e8c-9ff6-ed0496accdb1" providerId="ADAL" clId="{C043D498-085D-42CD-ABAD-0B60FB3DDBB5}" dt="2023-08-04T00:05:26.829" v="176"/>
          <ac:picMkLst>
            <pc:docMk/>
            <pc:sldMk cId="4260422342" sldId="2147479594"/>
            <ac:picMk id="21" creationId="{15DEF036-DB68-7837-5186-51A159AC84FC}"/>
          </ac:picMkLst>
        </pc:picChg>
      </pc:sldChg>
      <pc:sldChg chg="modSp mod">
        <pc:chgData name="Celene Abramson" userId="f8acb2d9-60cf-4e8c-9ff6-ed0496accdb1" providerId="ADAL" clId="{C043D498-085D-42CD-ABAD-0B60FB3DDBB5}" dt="2023-08-04T00:08:22.198" v="215"/>
        <pc:sldMkLst>
          <pc:docMk/>
          <pc:sldMk cId="912563709" sldId="2147479600"/>
        </pc:sldMkLst>
        <pc:spChg chg="ord">
          <ac:chgData name="Celene Abramson" userId="f8acb2d9-60cf-4e8c-9ff6-ed0496accdb1" providerId="ADAL" clId="{C043D498-085D-42CD-ABAD-0B60FB3DDBB5}" dt="2023-08-03T23:58:21.904" v="9"/>
          <ac:spMkLst>
            <pc:docMk/>
            <pc:sldMk cId="912563709" sldId="2147479600"/>
            <ac:spMk id="3" creationId="{CBEAF08C-426A-06BB-D908-6B660126BC80}"/>
          </ac:spMkLst>
        </pc:spChg>
        <pc:spChg chg="ord">
          <ac:chgData name="Celene Abramson" userId="f8acb2d9-60cf-4e8c-9ff6-ed0496accdb1" providerId="ADAL" clId="{C043D498-085D-42CD-ABAD-0B60FB3DDBB5}" dt="2023-08-03T23:58:14.929" v="8"/>
          <ac:spMkLst>
            <pc:docMk/>
            <pc:sldMk cId="912563709" sldId="2147479600"/>
            <ac:spMk id="5" creationId="{5D587129-3E98-A309-ECAE-E0EF1D6CC02A}"/>
          </ac:spMkLst>
        </pc:spChg>
        <pc:spChg chg="ord">
          <ac:chgData name="Celene Abramson" userId="f8acb2d9-60cf-4e8c-9ff6-ed0496accdb1" providerId="ADAL" clId="{C043D498-085D-42CD-ABAD-0B60FB3DDBB5}" dt="2023-08-03T23:57:53.723" v="1"/>
          <ac:spMkLst>
            <pc:docMk/>
            <pc:sldMk cId="912563709" sldId="2147479600"/>
            <ac:spMk id="9" creationId="{6B943E88-6F61-C13A-1F54-27D8B885A30A}"/>
          </ac:spMkLst>
        </pc:spChg>
        <pc:spChg chg="ord">
          <ac:chgData name="Celene Abramson" userId="f8acb2d9-60cf-4e8c-9ff6-ed0496accdb1" providerId="ADAL" clId="{C043D498-085D-42CD-ABAD-0B60FB3DDBB5}" dt="2023-08-04T00:08:22.198" v="215"/>
          <ac:spMkLst>
            <pc:docMk/>
            <pc:sldMk cId="912563709" sldId="2147479600"/>
            <ac:spMk id="11" creationId="{943C345B-D210-3CB5-16C1-AB12814BBEA2}"/>
          </ac:spMkLst>
        </pc:spChg>
        <pc:grpChg chg="ord">
          <ac:chgData name="Celene Abramson" userId="f8acb2d9-60cf-4e8c-9ff6-ed0496accdb1" providerId="ADAL" clId="{C043D498-085D-42CD-ABAD-0B60FB3DDBB5}" dt="2023-08-03T23:58:00.482" v="5"/>
          <ac:grpSpMkLst>
            <pc:docMk/>
            <pc:sldMk cId="912563709" sldId="2147479600"/>
            <ac:grpSpMk id="30" creationId="{934F1B33-E3A8-4CC1-310D-CD6A36507B58}"/>
          </ac:grpSpMkLst>
        </pc:grpChg>
      </pc:sldChg>
      <pc:sldChg chg="modSp mod">
        <pc:chgData name="Celene Abramson" userId="f8acb2d9-60cf-4e8c-9ff6-ed0496accdb1" providerId="ADAL" clId="{C043D498-085D-42CD-ABAD-0B60FB3DDBB5}" dt="2023-08-04T00:05:06.288" v="165"/>
        <pc:sldMkLst>
          <pc:docMk/>
          <pc:sldMk cId="833209215" sldId="2147479607"/>
        </pc:sldMkLst>
        <pc:spChg chg="ord">
          <ac:chgData name="Celene Abramson" userId="f8acb2d9-60cf-4e8c-9ff6-ed0496accdb1" providerId="ADAL" clId="{C043D498-085D-42CD-ABAD-0B60FB3DDBB5}" dt="2023-08-04T00:04:38.992" v="151"/>
          <ac:spMkLst>
            <pc:docMk/>
            <pc:sldMk cId="833209215" sldId="2147479607"/>
            <ac:spMk id="2" creationId="{8E5767E9-DE24-BFC9-0344-C106894F0BBE}"/>
          </ac:spMkLst>
        </pc:spChg>
        <pc:spChg chg="ord">
          <ac:chgData name="Celene Abramson" userId="f8acb2d9-60cf-4e8c-9ff6-ed0496accdb1" providerId="ADAL" clId="{C043D498-085D-42CD-ABAD-0B60FB3DDBB5}" dt="2023-08-04T00:04:42.255" v="156"/>
          <ac:spMkLst>
            <pc:docMk/>
            <pc:sldMk cId="833209215" sldId="2147479607"/>
            <ac:spMk id="6" creationId="{4044A96B-6E8F-0626-1F15-2DB8E0B8E052}"/>
          </ac:spMkLst>
        </pc:spChg>
        <pc:spChg chg="ord">
          <ac:chgData name="Celene Abramson" userId="f8acb2d9-60cf-4e8c-9ff6-ed0496accdb1" providerId="ADAL" clId="{C043D498-085D-42CD-ABAD-0B60FB3DDBB5}" dt="2023-08-04T00:04:51.764" v="159"/>
          <ac:spMkLst>
            <pc:docMk/>
            <pc:sldMk cId="833209215" sldId="2147479607"/>
            <ac:spMk id="13" creationId="{15FD8D32-1F5A-71CD-0EA0-111FE0F75A22}"/>
          </ac:spMkLst>
        </pc:spChg>
        <pc:spChg chg="ord">
          <ac:chgData name="Celene Abramson" userId="f8acb2d9-60cf-4e8c-9ff6-ed0496accdb1" providerId="ADAL" clId="{C043D498-085D-42CD-ABAD-0B60FB3DDBB5}" dt="2023-08-04T00:04:59.643" v="164"/>
          <ac:spMkLst>
            <pc:docMk/>
            <pc:sldMk cId="833209215" sldId="2147479607"/>
            <ac:spMk id="18" creationId="{B1AB3BFA-3E93-A6E5-8FE9-7E4B0A0B73C7}"/>
          </ac:spMkLst>
        </pc:spChg>
        <pc:spChg chg="ord">
          <ac:chgData name="Celene Abramson" userId="f8acb2d9-60cf-4e8c-9ff6-ed0496accdb1" providerId="ADAL" clId="{C043D498-085D-42CD-ABAD-0B60FB3DDBB5}" dt="2023-08-04T00:04:46.437" v="158"/>
          <ac:spMkLst>
            <pc:docMk/>
            <pc:sldMk cId="833209215" sldId="2147479607"/>
            <ac:spMk id="21" creationId="{94B7363C-E11A-7773-FEC4-37C7BE727FF7}"/>
          </ac:spMkLst>
        </pc:spChg>
        <pc:spChg chg="ord">
          <ac:chgData name="Celene Abramson" userId="f8acb2d9-60cf-4e8c-9ff6-ed0496accdb1" providerId="ADAL" clId="{C043D498-085D-42CD-ABAD-0B60FB3DDBB5}" dt="2023-08-04T00:04:55.034" v="162"/>
          <ac:spMkLst>
            <pc:docMk/>
            <pc:sldMk cId="833209215" sldId="2147479607"/>
            <ac:spMk id="57" creationId="{1902BDB0-F449-F635-7020-1B2246BBEAEC}"/>
          </ac:spMkLst>
        </pc:spChg>
        <pc:grpChg chg="ord">
          <ac:chgData name="Celene Abramson" userId="f8acb2d9-60cf-4e8c-9ff6-ed0496accdb1" providerId="ADAL" clId="{C043D498-085D-42CD-ABAD-0B60FB3DDBB5}" dt="2023-08-04T00:05:06.288" v="165"/>
          <ac:grpSpMkLst>
            <pc:docMk/>
            <pc:sldMk cId="833209215" sldId="2147479607"/>
            <ac:grpSpMk id="19" creationId="{58E532ED-A6EA-9B86-5DB0-AE5BB46F141E}"/>
          </ac:grpSpMkLst>
        </pc:grpChg>
      </pc:sldChg>
      <pc:sldChg chg="modSp mod">
        <pc:chgData name="Celene Abramson" userId="f8acb2d9-60cf-4e8c-9ff6-ed0496accdb1" providerId="ADAL" clId="{C043D498-085D-42CD-ABAD-0B60FB3DDBB5}" dt="2023-08-04T00:01:06.297" v="79"/>
        <pc:sldMkLst>
          <pc:docMk/>
          <pc:sldMk cId="325129229" sldId="2147479648"/>
        </pc:sldMkLst>
        <pc:spChg chg="ord">
          <ac:chgData name="Celene Abramson" userId="f8acb2d9-60cf-4e8c-9ff6-ed0496accdb1" providerId="ADAL" clId="{C043D498-085D-42CD-ABAD-0B60FB3DDBB5}" dt="2023-08-04T00:00:50.762" v="77"/>
          <ac:spMkLst>
            <pc:docMk/>
            <pc:sldMk cId="325129229" sldId="2147479648"/>
            <ac:spMk id="8" creationId="{024DB499-4361-4308-FC9B-E543A47F6721}"/>
          </ac:spMkLst>
        </pc:spChg>
        <pc:spChg chg="ord">
          <ac:chgData name="Celene Abramson" userId="f8acb2d9-60cf-4e8c-9ff6-ed0496accdb1" providerId="ADAL" clId="{C043D498-085D-42CD-ABAD-0B60FB3DDBB5}" dt="2023-08-03T23:59:30.948" v="42"/>
          <ac:spMkLst>
            <pc:docMk/>
            <pc:sldMk cId="325129229" sldId="2147479648"/>
            <ac:spMk id="17" creationId="{01561EF4-D3D7-16D6-06AC-E0E8E0EE810E}"/>
          </ac:spMkLst>
        </pc:spChg>
        <pc:spChg chg="ord">
          <ac:chgData name="Celene Abramson" userId="f8acb2d9-60cf-4e8c-9ff6-ed0496accdb1" providerId="ADAL" clId="{C043D498-085D-42CD-ABAD-0B60FB3DDBB5}" dt="2023-08-03T23:59:26.021" v="31"/>
          <ac:spMkLst>
            <pc:docMk/>
            <pc:sldMk cId="325129229" sldId="2147479648"/>
            <ac:spMk id="19" creationId="{EC5683A2-2179-3E79-6645-D011C29AEF71}"/>
          </ac:spMkLst>
        </pc:spChg>
        <pc:spChg chg="ord">
          <ac:chgData name="Celene Abramson" userId="f8acb2d9-60cf-4e8c-9ff6-ed0496accdb1" providerId="ADAL" clId="{C043D498-085D-42CD-ABAD-0B60FB3DDBB5}" dt="2023-08-03T23:59:36.695" v="53"/>
          <ac:spMkLst>
            <pc:docMk/>
            <pc:sldMk cId="325129229" sldId="2147479648"/>
            <ac:spMk id="20" creationId="{D49F25EC-A170-C832-AE24-EB03D8AF0995}"/>
          </ac:spMkLst>
        </pc:spChg>
        <pc:spChg chg="ord">
          <ac:chgData name="Celene Abramson" userId="f8acb2d9-60cf-4e8c-9ff6-ed0496accdb1" providerId="ADAL" clId="{C043D498-085D-42CD-ABAD-0B60FB3DDBB5}" dt="2023-08-04T00:01:06.297" v="79"/>
          <ac:spMkLst>
            <pc:docMk/>
            <pc:sldMk cId="325129229" sldId="2147479648"/>
            <ac:spMk id="22" creationId="{F3914AB5-A7A1-B1CF-3AF3-81A8583CD26B}"/>
          </ac:spMkLst>
        </pc:spChg>
        <pc:spChg chg="ord">
          <ac:chgData name="Celene Abramson" userId="f8acb2d9-60cf-4e8c-9ff6-ed0496accdb1" providerId="ADAL" clId="{C043D498-085D-42CD-ABAD-0B60FB3DDBB5}" dt="2023-08-03T23:59:52.654" v="62"/>
          <ac:spMkLst>
            <pc:docMk/>
            <pc:sldMk cId="325129229" sldId="2147479648"/>
            <ac:spMk id="25" creationId="{CAD44BD2-B747-01D0-8FB4-522B662FE479}"/>
          </ac:spMkLst>
        </pc:spChg>
        <pc:spChg chg="ord">
          <ac:chgData name="Celene Abramson" userId="f8acb2d9-60cf-4e8c-9ff6-ed0496accdb1" providerId="ADAL" clId="{C043D498-085D-42CD-ABAD-0B60FB3DDBB5}" dt="2023-08-04T00:00:42.051" v="76"/>
          <ac:spMkLst>
            <pc:docMk/>
            <pc:sldMk cId="325129229" sldId="2147479648"/>
            <ac:spMk id="26" creationId="{5FA6EE8B-E7DC-E3A5-0383-CA443F74FCEE}"/>
          </ac:spMkLst>
        </pc:spChg>
        <pc:spChg chg="ord">
          <ac:chgData name="Celene Abramson" userId="f8acb2d9-60cf-4e8c-9ff6-ed0496accdb1" providerId="ADAL" clId="{C043D498-085D-42CD-ABAD-0B60FB3DDBB5}" dt="2023-08-03T23:59:44.112" v="59"/>
          <ac:spMkLst>
            <pc:docMk/>
            <pc:sldMk cId="325129229" sldId="2147479648"/>
            <ac:spMk id="57" creationId="{1902BDB0-F449-F635-7020-1B2246BBEAEC}"/>
          </ac:spMkLst>
        </pc:spChg>
        <pc:picChg chg="ord">
          <ac:chgData name="Celene Abramson" userId="f8acb2d9-60cf-4e8c-9ff6-ed0496accdb1" providerId="ADAL" clId="{C043D498-085D-42CD-ABAD-0B60FB3DDBB5}" dt="2023-08-04T00:00:10.380" v="72"/>
          <ac:picMkLst>
            <pc:docMk/>
            <pc:sldMk cId="325129229" sldId="2147479648"/>
            <ac:picMk id="5" creationId="{06632F90-8BFB-A457-5B90-5C3445C5B308}"/>
          </ac:picMkLst>
        </pc:picChg>
        <pc:picChg chg="ord">
          <ac:chgData name="Celene Abramson" userId="f8acb2d9-60cf-4e8c-9ff6-ed0496accdb1" providerId="ADAL" clId="{C043D498-085D-42CD-ABAD-0B60FB3DDBB5}" dt="2023-08-04T00:00:28.849" v="75"/>
          <ac:picMkLst>
            <pc:docMk/>
            <pc:sldMk cId="325129229" sldId="2147479648"/>
            <ac:picMk id="9" creationId="{15887BF4-33EA-A468-090A-94ACB3C77DD7}"/>
          </ac:picMkLst>
        </pc:picChg>
        <pc:picChg chg="ord">
          <ac:chgData name="Celene Abramson" userId="f8acb2d9-60cf-4e8c-9ff6-ed0496accdb1" providerId="ADAL" clId="{C043D498-085D-42CD-ABAD-0B60FB3DDBB5}" dt="2023-08-04T00:00:56.949" v="78"/>
          <ac:picMkLst>
            <pc:docMk/>
            <pc:sldMk cId="325129229" sldId="2147479648"/>
            <ac:picMk id="10" creationId="{144B548A-EC78-506E-7F99-D22648A968B6}"/>
          </ac:picMkLst>
        </pc:picChg>
        <pc:picChg chg="ord">
          <ac:chgData name="Celene Abramson" userId="f8acb2d9-60cf-4e8c-9ff6-ed0496accdb1" providerId="ADAL" clId="{C043D498-085D-42CD-ABAD-0B60FB3DDBB5}" dt="2023-08-04T00:00:18.222" v="73"/>
          <ac:picMkLst>
            <pc:docMk/>
            <pc:sldMk cId="325129229" sldId="2147479648"/>
            <ac:picMk id="12" creationId="{B0EEA3EE-F7F6-BA6A-F342-518877845D44}"/>
          </ac:picMkLst>
        </pc:picChg>
      </pc:sldChg>
      <pc:sldChg chg="modSp mod">
        <pc:chgData name="Celene Abramson" userId="f8acb2d9-60cf-4e8c-9ff6-ed0496accdb1" providerId="ADAL" clId="{C043D498-085D-42CD-ABAD-0B60FB3DDBB5}" dt="2023-08-04T00:08:12.529" v="214"/>
        <pc:sldMkLst>
          <pc:docMk/>
          <pc:sldMk cId="1509357578" sldId="2147479649"/>
        </pc:sldMkLst>
        <pc:spChg chg="ord">
          <ac:chgData name="Celene Abramson" userId="f8acb2d9-60cf-4e8c-9ff6-ed0496accdb1" providerId="ADAL" clId="{C043D498-085D-42CD-ABAD-0B60FB3DDBB5}" dt="2023-08-04T00:08:12.529" v="214"/>
          <ac:spMkLst>
            <pc:docMk/>
            <pc:sldMk cId="1509357578" sldId="2147479649"/>
            <ac:spMk id="3" creationId="{A50FB34A-8396-1ED0-D312-A73DD15CF33C}"/>
          </ac:spMkLst>
        </pc:spChg>
        <pc:spChg chg="ord">
          <ac:chgData name="Celene Abramson" userId="f8acb2d9-60cf-4e8c-9ff6-ed0496accdb1" providerId="ADAL" clId="{C043D498-085D-42CD-ABAD-0B60FB3DDBB5}" dt="2023-08-04T00:02:37.047" v="112"/>
          <ac:spMkLst>
            <pc:docMk/>
            <pc:sldMk cId="1509357578" sldId="2147479649"/>
            <ac:spMk id="4" creationId="{2FE3E430-4D21-6070-565F-549992A363A9}"/>
          </ac:spMkLst>
        </pc:spChg>
        <pc:spChg chg="ord">
          <ac:chgData name="Celene Abramson" userId="f8acb2d9-60cf-4e8c-9ff6-ed0496accdb1" providerId="ADAL" clId="{C043D498-085D-42CD-ABAD-0B60FB3DDBB5}" dt="2023-08-04T00:01:32.364" v="80"/>
          <ac:spMkLst>
            <pc:docMk/>
            <pc:sldMk cId="1509357578" sldId="2147479649"/>
            <ac:spMk id="6" creationId="{4044A96B-6E8F-0626-1F15-2DB8E0B8E052}"/>
          </ac:spMkLst>
        </pc:spChg>
        <pc:spChg chg="ord">
          <ac:chgData name="Celene Abramson" userId="f8acb2d9-60cf-4e8c-9ff6-ed0496accdb1" providerId="ADAL" clId="{C043D498-085D-42CD-ABAD-0B60FB3DDBB5}" dt="2023-08-04T00:02:00.101" v="85"/>
          <ac:spMkLst>
            <pc:docMk/>
            <pc:sldMk cId="1509357578" sldId="2147479649"/>
            <ac:spMk id="8" creationId="{D827E476-C5F2-1EE3-D528-BABA8D3D86DE}"/>
          </ac:spMkLst>
        </pc:spChg>
        <pc:spChg chg="ord">
          <ac:chgData name="Celene Abramson" userId="f8acb2d9-60cf-4e8c-9ff6-ed0496accdb1" providerId="ADAL" clId="{C043D498-085D-42CD-ABAD-0B60FB3DDBB5}" dt="2023-08-04T00:02:05.372" v="90"/>
          <ac:spMkLst>
            <pc:docMk/>
            <pc:sldMk cId="1509357578" sldId="2147479649"/>
            <ac:spMk id="9" creationId="{E81F08F0-69C3-503F-98FA-49046BF52668}"/>
          </ac:spMkLst>
        </pc:spChg>
        <pc:spChg chg="ord">
          <ac:chgData name="Celene Abramson" userId="f8acb2d9-60cf-4e8c-9ff6-ed0496accdb1" providerId="ADAL" clId="{C043D498-085D-42CD-ABAD-0B60FB3DDBB5}" dt="2023-08-04T00:02:24.908" v="101"/>
          <ac:spMkLst>
            <pc:docMk/>
            <pc:sldMk cId="1509357578" sldId="2147479649"/>
            <ac:spMk id="10" creationId="{B56AF5A9-049E-D4E1-241B-A0246FF8C74E}"/>
          </ac:spMkLst>
        </pc:spChg>
        <pc:spChg chg="ord">
          <ac:chgData name="Celene Abramson" userId="f8acb2d9-60cf-4e8c-9ff6-ed0496accdb1" providerId="ADAL" clId="{C043D498-085D-42CD-ABAD-0B60FB3DDBB5}" dt="2023-08-04T00:02:17.721" v="96"/>
          <ac:spMkLst>
            <pc:docMk/>
            <pc:sldMk cId="1509357578" sldId="2147479649"/>
            <ac:spMk id="11" creationId="{872DF97A-AE97-BEEE-3029-CB3AEFF7028B}"/>
          </ac:spMkLst>
        </pc:spChg>
        <pc:spChg chg="ord">
          <ac:chgData name="Celene Abramson" userId="f8acb2d9-60cf-4e8c-9ff6-ed0496accdb1" providerId="ADAL" clId="{C043D498-085D-42CD-ABAD-0B60FB3DDBB5}" dt="2023-08-04T00:03:26.975" v="136"/>
          <ac:spMkLst>
            <pc:docMk/>
            <pc:sldMk cId="1509357578" sldId="2147479649"/>
            <ac:spMk id="28" creationId="{0B8C1002-7AB4-728F-DFD1-D736F69B71BD}"/>
          </ac:spMkLst>
        </pc:spChg>
        <pc:spChg chg="ord">
          <ac:chgData name="Celene Abramson" userId="f8acb2d9-60cf-4e8c-9ff6-ed0496accdb1" providerId="ADAL" clId="{C043D498-085D-42CD-ABAD-0B60FB3DDBB5}" dt="2023-08-04T00:04:12.363" v="144"/>
          <ac:spMkLst>
            <pc:docMk/>
            <pc:sldMk cId="1509357578" sldId="2147479649"/>
            <ac:spMk id="32" creationId="{91BC0955-5F04-8692-97FB-179B5EDB16EB}"/>
          </ac:spMkLst>
        </pc:spChg>
        <pc:spChg chg="ord">
          <ac:chgData name="Celene Abramson" userId="f8acb2d9-60cf-4e8c-9ff6-ed0496accdb1" providerId="ADAL" clId="{C043D498-085D-42CD-ABAD-0B60FB3DDBB5}" dt="2023-08-04T00:03:46.269" v="140"/>
          <ac:spMkLst>
            <pc:docMk/>
            <pc:sldMk cId="1509357578" sldId="2147479649"/>
            <ac:spMk id="33" creationId="{6BA32D2F-A3BB-0F92-562E-47913E4D8086}"/>
          </ac:spMkLst>
        </pc:spChg>
        <pc:picChg chg="ord">
          <ac:chgData name="Celene Abramson" userId="f8acb2d9-60cf-4e8c-9ff6-ed0496accdb1" providerId="ADAL" clId="{C043D498-085D-42CD-ABAD-0B60FB3DDBB5}" dt="2023-08-04T00:03:52.935" v="141"/>
          <ac:picMkLst>
            <pc:docMk/>
            <pc:sldMk cId="1509357578" sldId="2147479649"/>
            <ac:picMk id="12" creationId="{EBF5A11E-96B7-DC94-AA95-8C59BC5256C7}"/>
          </ac:picMkLst>
        </pc:picChg>
        <pc:picChg chg="ord">
          <ac:chgData name="Celene Abramson" userId="f8acb2d9-60cf-4e8c-9ff6-ed0496accdb1" providerId="ADAL" clId="{C043D498-085D-42CD-ABAD-0B60FB3DDBB5}" dt="2023-08-04T00:04:23.858" v="149"/>
          <ac:picMkLst>
            <pc:docMk/>
            <pc:sldMk cId="1509357578" sldId="2147479649"/>
            <ac:picMk id="14" creationId="{693B8A40-AC34-02A8-B4D3-A0BD25F10703}"/>
          </ac:picMkLst>
        </pc:picChg>
      </pc:sldChg>
      <pc:sldChg chg="modSp mod">
        <pc:chgData name="Celene Abramson" userId="f8acb2d9-60cf-4e8c-9ff6-ed0496accdb1" providerId="ADAL" clId="{C043D498-085D-42CD-ABAD-0B60FB3DDBB5}" dt="2023-08-04T00:08:33.496" v="216"/>
        <pc:sldMkLst>
          <pc:docMk/>
          <pc:sldMk cId="1736455465" sldId="2147479651"/>
        </pc:sldMkLst>
        <pc:spChg chg="ord">
          <ac:chgData name="Celene Abramson" userId="f8acb2d9-60cf-4e8c-9ff6-ed0496accdb1" providerId="ADAL" clId="{C043D498-085D-42CD-ABAD-0B60FB3DDBB5}" dt="2023-08-03T23:58:47.489" v="11"/>
          <ac:spMkLst>
            <pc:docMk/>
            <pc:sldMk cId="1736455465" sldId="2147479651"/>
            <ac:spMk id="2" creationId="{5749107B-9C8D-E0E4-10D6-02E35D8389DB}"/>
          </ac:spMkLst>
        </pc:spChg>
        <pc:spChg chg="ord">
          <ac:chgData name="Celene Abramson" userId="f8acb2d9-60cf-4e8c-9ff6-ed0496accdb1" providerId="ADAL" clId="{C043D498-085D-42CD-ABAD-0B60FB3DDBB5}" dt="2023-08-03T23:58:57.193" v="18"/>
          <ac:spMkLst>
            <pc:docMk/>
            <pc:sldMk cId="1736455465" sldId="2147479651"/>
            <ac:spMk id="4" creationId="{695DB93D-1EC9-595D-92A7-994F4EA5AE21}"/>
          </ac:spMkLst>
        </pc:spChg>
        <pc:spChg chg="ord">
          <ac:chgData name="Celene Abramson" userId="f8acb2d9-60cf-4e8c-9ff6-ed0496accdb1" providerId="ADAL" clId="{C043D498-085D-42CD-ABAD-0B60FB3DDBB5}" dt="2023-08-04T00:08:33.496" v="216"/>
          <ac:spMkLst>
            <pc:docMk/>
            <pc:sldMk cId="1736455465" sldId="2147479651"/>
            <ac:spMk id="6" creationId="{8419F366-8562-71B5-8D4E-2AFB33AA2713}"/>
          </ac:spMkLst>
        </pc:spChg>
      </pc:sldChg>
      <pc:sldChg chg="modSp mod">
        <pc:chgData name="Celene Abramson" userId="f8acb2d9-60cf-4e8c-9ff6-ed0496accdb1" providerId="ADAL" clId="{C043D498-085D-42CD-ABAD-0B60FB3DDBB5}" dt="2023-08-04T00:08:00.382" v="213"/>
        <pc:sldMkLst>
          <pc:docMk/>
          <pc:sldMk cId="1649699699" sldId="2147479653"/>
        </pc:sldMkLst>
        <pc:spChg chg="ord">
          <ac:chgData name="Celene Abramson" userId="f8acb2d9-60cf-4e8c-9ff6-ed0496accdb1" providerId="ADAL" clId="{C043D498-085D-42CD-ABAD-0B60FB3DDBB5}" dt="2023-08-04T00:06:39.997" v="186"/>
          <ac:spMkLst>
            <pc:docMk/>
            <pc:sldMk cId="1649699699" sldId="2147479653"/>
            <ac:spMk id="2" creationId="{887758F5-C35D-A291-068D-13C0D6581723}"/>
          </ac:spMkLst>
        </pc:spChg>
        <pc:spChg chg="ord">
          <ac:chgData name="Celene Abramson" userId="f8acb2d9-60cf-4e8c-9ff6-ed0496accdb1" providerId="ADAL" clId="{C043D498-085D-42CD-ABAD-0B60FB3DDBB5}" dt="2023-08-04T00:07:44.156" v="211"/>
          <ac:spMkLst>
            <pc:docMk/>
            <pc:sldMk cId="1649699699" sldId="2147479653"/>
            <ac:spMk id="4" creationId="{B57C90FC-C3E7-0F4C-A80F-A3776B9374E2}"/>
          </ac:spMkLst>
        </pc:spChg>
        <pc:spChg chg="ord">
          <ac:chgData name="Celene Abramson" userId="f8acb2d9-60cf-4e8c-9ff6-ed0496accdb1" providerId="ADAL" clId="{C043D498-085D-42CD-ABAD-0B60FB3DDBB5}" dt="2023-08-04T00:06:43.453" v="189"/>
          <ac:spMkLst>
            <pc:docMk/>
            <pc:sldMk cId="1649699699" sldId="2147479653"/>
            <ac:spMk id="5" creationId="{C6774742-B51A-7AB0-5C2C-8C2CFAC7FA4A}"/>
          </ac:spMkLst>
        </pc:spChg>
        <pc:spChg chg="ord">
          <ac:chgData name="Celene Abramson" userId="f8acb2d9-60cf-4e8c-9ff6-ed0496accdb1" providerId="ADAL" clId="{C043D498-085D-42CD-ABAD-0B60FB3DDBB5}" dt="2023-08-04T00:08:00.382" v="213"/>
          <ac:spMkLst>
            <pc:docMk/>
            <pc:sldMk cId="1649699699" sldId="2147479653"/>
            <ac:spMk id="6" creationId="{6F064A61-E09A-57F4-68B5-EBD8D212C74C}"/>
          </ac:spMkLst>
        </pc:spChg>
        <pc:spChg chg="ord">
          <ac:chgData name="Celene Abramson" userId="f8acb2d9-60cf-4e8c-9ff6-ed0496accdb1" providerId="ADAL" clId="{C043D498-085D-42CD-ABAD-0B60FB3DDBB5}" dt="2023-08-04T00:07:32.188" v="208"/>
          <ac:spMkLst>
            <pc:docMk/>
            <pc:sldMk cId="1649699699" sldId="2147479653"/>
            <ac:spMk id="7" creationId="{D84B1C3C-263F-04A9-DF9B-1C9B8DA93F52}"/>
          </ac:spMkLst>
        </pc:spChg>
        <pc:spChg chg="ord">
          <ac:chgData name="Celene Abramson" userId="f8acb2d9-60cf-4e8c-9ff6-ed0496accdb1" providerId="ADAL" clId="{C043D498-085D-42CD-ABAD-0B60FB3DDBB5}" dt="2023-08-04T00:07:15.581" v="203"/>
          <ac:spMkLst>
            <pc:docMk/>
            <pc:sldMk cId="1649699699" sldId="2147479653"/>
            <ac:spMk id="9" creationId="{D4BA0CA9-7D1C-CAD8-B69B-7DC32EE7B121}"/>
          </ac:spMkLst>
        </pc:spChg>
        <pc:spChg chg="ord">
          <ac:chgData name="Celene Abramson" userId="f8acb2d9-60cf-4e8c-9ff6-ed0496accdb1" providerId="ADAL" clId="{C043D498-085D-42CD-ABAD-0B60FB3DDBB5}" dt="2023-08-04T00:06:48.296" v="196"/>
          <ac:spMkLst>
            <pc:docMk/>
            <pc:sldMk cId="1649699699" sldId="2147479653"/>
            <ac:spMk id="11" creationId="{FF061EA4-8988-693D-F87C-7BF5591F84CD}"/>
          </ac:spMkLst>
        </pc:spChg>
        <pc:spChg chg="ord">
          <ac:chgData name="Celene Abramson" userId="f8acb2d9-60cf-4e8c-9ff6-ed0496accdb1" providerId="ADAL" clId="{C043D498-085D-42CD-ABAD-0B60FB3DDBB5}" dt="2023-08-04T00:07:38.071" v="209"/>
          <ac:spMkLst>
            <pc:docMk/>
            <pc:sldMk cId="1649699699" sldId="2147479653"/>
            <ac:spMk id="27" creationId="{C07FD58F-F1B5-3570-6A96-B28EABD16FF9}"/>
          </ac:spMkLst>
        </pc:spChg>
        <pc:graphicFrameChg chg="ord">
          <ac:chgData name="Celene Abramson" userId="f8acb2d9-60cf-4e8c-9ff6-ed0496accdb1" providerId="ADAL" clId="{C043D498-085D-42CD-ABAD-0B60FB3DDBB5}" dt="2023-08-04T00:07:23.394" v="204"/>
          <ac:graphicFrameMkLst>
            <pc:docMk/>
            <pc:sldMk cId="1649699699" sldId="2147479653"/>
            <ac:graphicFrameMk id="3" creationId="{A464DE02-903A-6800-6755-54FB85E0D2B7}"/>
          </ac:graphicFrameMkLst>
        </pc:graphicFrameChg>
      </pc:sldChg>
    </pc:docChg>
  </pc:docChgLst>
  <pc:docChgLst>
    <pc:chgData name="James Herring" userId="S::jamesh@microsoft.com::142025e8-fb8a-447b-90c5-f2bbb22e3966" providerId="AD" clId="Web-{19FC50F5-0AA3-4900-89B8-061BF7F06F96}"/>
    <pc:docChg chg="modSld">
      <pc:chgData name="James Herring" userId="S::jamesh@microsoft.com::142025e8-fb8a-447b-90c5-f2bbb22e3966" providerId="AD" clId="Web-{19FC50F5-0AA3-4900-89B8-061BF7F06F96}" dt="2023-10-04T23:21:28" v="26" actId="20577"/>
      <pc:docMkLst>
        <pc:docMk/>
      </pc:docMkLst>
      <pc:sldChg chg="delSp modSp">
        <pc:chgData name="James Herring" userId="S::jamesh@microsoft.com::142025e8-fb8a-447b-90c5-f2bbb22e3966" providerId="AD" clId="Web-{19FC50F5-0AA3-4900-89B8-061BF7F06F96}" dt="2023-10-04T23:21:28" v="26" actId="20577"/>
        <pc:sldMkLst>
          <pc:docMk/>
          <pc:sldMk cId="1649699699" sldId="2147479653"/>
        </pc:sldMkLst>
        <pc:spChg chg="mod">
          <ac:chgData name="James Herring" userId="S::jamesh@microsoft.com::142025e8-fb8a-447b-90c5-f2bbb22e3966" providerId="AD" clId="Web-{19FC50F5-0AA3-4900-89B8-061BF7F06F96}" dt="2023-10-04T23:21:28" v="26" actId="20577"/>
          <ac:spMkLst>
            <pc:docMk/>
            <pc:sldMk cId="1649699699" sldId="2147479653"/>
            <ac:spMk id="5" creationId="{C6774742-B51A-7AB0-5C2C-8C2CFAC7FA4A}"/>
          </ac:spMkLst>
        </pc:spChg>
        <pc:spChg chg="del">
          <ac:chgData name="James Herring" userId="S::jamesh@microsoft.com::142025e8-fb8a-447b-90c5-f2bbb22e3966" providerId="AD" clId="Web-{19FC50F5-0AA3-4900-89B8-061BF7F06F96}" dt="2023-10-04T23:20:50.999" v="0"/>
          <ac:spMkLst>
            <pc:docMk/>
            <pc:sldMk cId="1649699699" sldId="2147479653"/>
            <ac:spMk id="6" creationId="{6F064A61-E09A-57F4-68B5-EBD8D212C74C}"/>
          </ac:spMkLst>
        </pc:spChg>
      </pc:sldChg>
    </pc:docChg>
  </pc:docChgLst>
  <pc:docChgLst>
    <pc:chgData name="Celene Abramson" userId="f8acb2d9-60cf-4e8c-9ff6-ed0496accdb1" providerId="ADAL" clId="{094C11C9-C09B-4AC3-B933-5719ECC9AD1A}"/>
    <pc:docChg chg="modSld">
      <pc:chgData name="Celene Abramson" userId="f8acb2d9-60cf-4e8c-9ff6-ed0496accdb1" providerId="ADAL" clId="{094C11C9-C09B-4AC3-B933-5719ECC9AD1A}" dt="2023-08-03T22:06:09.212" v="4"/>
      <pc:docMkLst>
        <pc:docMk/>
      </pc:docMkLst>
      <pc:sldChg chg="modSp mod">
        <pc:chgData name="Celene Abramson" userId="f8acb2d9-60cf-4e8c-9ff6-ed0496accdb1" providerId="ADAL" clId="{094C11C9-C09B-4AC3-B933-5719ECC9AD1A}" dt="2023-08-03T22:06:09.212" v="4"/>
        <pc:sldMkLst>
          <pc:docMk/>
          <pc:sldMk cId="912563709" sldId="2147479600"/>
        </pc:sldMkLst>
        <pc:spChg chg="ord">
          <ac:chgData name="Celene Abramson" userId="f8acb2d9-60cf-4e8c-9ff6-ed0496accdb1" providerId="ADAL" clId="{094C11C9-C09B-4AC3-B933-5719ECC9AD1A}" dt="2023-08-03T22:06:09.212" v="4"/>
          <ac:spMkLst>
            <pc:docMk/>
            <pc:sldMk cId="912563709" sldId="2147479600"/>
            <ac:spMk id="4" creationId="{D6BBF5F6-29D0-B236-53FC-489F721E8B80}"/>
          </ac:spMkLst>
        </pc:spChg>
        <pc:spChg chg="ord">
          <ac:chgData name="Celene Abramson" userId="f8acb2d9-60cf-4e8c-9ff6-ed0496accdb1" providerId="ADAL" clId="{094C11C9-C09B-4AC3-B933-5719ECC9AD1A}" dt="2023-08-03T22:06:04.126" v="1"/>
          <ac:spMkLst>
            <pc:docMk/>
            <pc:sldMk cId="912563709" sldId="2147479600"/>
            <ac:spMk id="34" creationId="{58C755EC-AC0C-9301-7D91-2576B857C6F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6B00-6144-45ED-BFDB-3936850BDA03}" type="datetime8">
              <a:rPr lang="en-US" smtClean="0">
                <a:latin typeface="Segoe UI" pitchFamily="34" charset="0"/>
              </a:rPr>
              <a:t>12/13/2023 4:09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486BA7-839C-4D2B-BD52-EF0BBA8433FD}" type="datetime8">
              <a:rPr lang="en-US" smtClean="0"/>
              <a:t>12/13/2023 4:09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8AFE116-C913-47B9-A2FE-E7F4B9E58C38}" type="datetime8">
              <a:rPr lang="en-US" smtClean="0"/>
              <a:t>12/13/2023 4:09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4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Discuss the self-paced Learning Paths available from the exam page or by searching: https://learn.microsoft.com/certifications/exams/az-204/?tab=tab-learning-paths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86BA7-839C-4D2B-BD52-EF0BBA8433FD}" type="datetime8">
              <a:rPr lang="en-US" smtClean="0"/>
              <a:t>12/13/2023 4:09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8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271FB7A-72FC-2B10-878C-854A9CF5A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474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707281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78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4C53E4F-2958-0FC0-1745-B9DBECE7A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EDDB5AC-BBCB-7CEB-9BCA-27715FCAD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444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2988" userDrawn="1">
          <p15:clr>
            <a:srgbClr val="FBAE40"/>
          </p15:clr>
        </p15:guide>
        <p15:guide id="42" pos="5352" userDrawn="1">
          <p15:clr>
            <a:srgbClr val="FBAE40"/>
          </p15:clr>
        </p15:guide>
        <p15:guide id="43" orient="horz" pos="108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392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032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571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833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58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14A3419-0299-D6E2-EAEC-B759C421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4423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87FC08B-CC69-ED5E-1E89-0FB4958D4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981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ADD2377-43F1-3C9F-D5EF-EBBBA2C54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261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 userDrawn="1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9737277-FC4D-0B1F-1FD5-5CD35AF44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19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210"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2434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935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90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98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2059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5890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0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 userDrawn="1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3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0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C3CADB3-1E72-D613-A509-B863360A3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6784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052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281408E-274B-89C6-8571-F986E6EE6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B2054C5-1258-8F24-CB3E-C0C7AA29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14116FB-E904-DC73-7B06-3E2245263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280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13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  <p15:guide id="40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D724FF2-BFB6-0799-B9AE-F83BA9177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3595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AC9CC-CBA7-2165-37C5-00D2CAABA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7151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94A1388-BD3C-450C-8D99-7C21AEFDA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7266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Learn-with Head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94CE2C-953A-10B8-F580-7F93E4F1234F}"/>
              </a:ext>
            </a:extLst>
          </p:cNvPr>
          <p:cNvGrpSpPr/>
          <p:nvPr userDrawn="1"/>
        </p:nvGrpSpPr>
        <p:grpSpPr>
          <a:xfrm>
            <a:off x="0" y="0"/>
            <a:ext cx="12192001" cy="1289051"/>
            <a:chOff x="0" y="0"/>
            <a:chExt cx="12192001" cy="1289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080A99-448F-6067-0FC9-8A3F1093BB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125" b="79253"/>
            <a:stretch/>
          </p:blipFill>
          <p:spPr>
            <a:xfrm>
              <a:off x="0" y="1"/>
              <a:ext cx="12192001" cy="12890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129612-B6F9-E264-C307-D22FBB0EACA2}"/>
                </a:ext>
              </a:extLst>
            </p:cNvPr>
            <p:cNvSpPr/>
            <p:nvPr userDrawn="1"/>
          </p:nvSpPr>
          <p:spPr bwMode="auto">
            <a:xfrm>
              <a:off x="7315200" y="0"/>
              <a:ext cx="1454150" cy="82550"/>
            </a:xfrm>
            <a:prstGeom prst="rect">
              <a:avLst/>
            </a:prstGeom>
            <a:solidFill>
              <a:srgbClr val="E8E6D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605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B6A3D4E9-A69B-36D6-0102-4B231B875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2316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36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00A7934-B6A5-1A91-FBCA-710DD07C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1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696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0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750801D-F318-C32F-F1A8-2EB08A5D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405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0" r:id="rId1"/>
    <p:sldLayoutId id="2147484884" r:id="rId2"/>
    <p:sldLayoutId id="2147484845" r:id="rId3"/>
    <p:sldLayoutId id="2147484870" r:id="rId4"/>
    <p:sldLayoutId id="2147484872" r:id="rId5"/>
    <p:sldLayoutId id="2147484867" r:id="rId6"/>
    <p:sldLayoutId id="2147484908" r:id="rId7"/>
    <p:sldLayoutId id="2147484839" r:id="rId8"/>
    <p:sldLayoutId id="2147484742" r:id="rId9"/>
    <p:sldLayoutId id="2147484910" r:id="rId10"/>
    <p:sldLayoutId id="2147484817" r:id="rId11"/>
    <p:sldLayoutId id="2147484741" r:id="rId12"/>
    <p:sldLayoutId id="2147484807" r:id="rId13"/>
    <p:sldLayoutId id="2147484753" r:id="rId14"/>
    <p:sldLayoutId id="2147484808" r:id="rId15"/>
    <p:sldLayoutId id="2147484912" r:id="rId16"/>
    <p:sldLayoutId id="2147484914" r:id="rId17"/>
    <p:sldLayoutId id="2147484917" r:id="rId18"/>
    <p:sldLayoutId id="2147484915" r:id="rId19"/>
    <p:sldLayoutId id="2147484873" r:id="rId20"/>
    <p:sldLayoutId id="2147484886" r:id="rId21"/>
    <p:sldLayoutId id="2147484885" r:id="rId22"/>
    <p:sldLayoutId id="2147484874" r:id="rId23"/>
    <p:sldLayoutId id="2147484745" r:id="rId24"/>
    <p:sldLayoutId id="2147484743" r:id="rId25"/>
    <p:sldLayoutId id="2147484749" r:id="rId26"/>
    <p:sldLayoutId id="2147484875" r:id="rId27"/>
    <p:sldLayoutId id="2147484840" r:id="rId28"/>
    <p:sldLayoutId id="2147484887" r:id="rId29"/>
    <p:sldLayoutId id="2147484909" r:id="rId30"/>
    <p:sldLayoutId id="2147484907" r:id="rId31"/>
    <p:sldLayoutId id="2147484911" r:id="rId32"/>
    <p:sldLayoutId id="2147484899" r:id="rId33"/>
    <p:sldLayoutId id="2147484903" r:id="rId34"/>
    <p:sldLayoutId id="2147484905" r:id="rId35"/>
    <p:sldLayoutId id="2147484900" r:id="rId36"/>
    <p:sldLayoutId id="2147484906" r:id="rId37"/>
    <p:sldLayoutId id="2147484821" r:id="rId38"/>
    <p:sldLayoutId id="2147484728" r:id="rId39"/>
    <p:sldLayoutId id="2147484859" r:id="rId40"/>
    <p:sldLayoutId id="2147484918" r:id="rId41"/>
    <p:sldLayoutId id="2147484919" r:id="rId4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aka.ms/MyMicrosoftLearnProfile" TargetMode="Externa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.microsoft.com/certification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5" Type="http://schemas.openxmlformats.org/officeDocument/2006/relationships/hyperlink" Target="https://home.pearsonvue.com/voc/2023-report" TargetMode="External"/><Relationship Id="rId4" Type="http://schemas.openxmlformats.org/officeDocument/2006/relationships/hyperlink" Target="https://aka.ms/RenewYourCer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users/lannateh-3810/collections/20qsoqj444gwd" TargetMode="Externa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www.aka.ms/MyMicrosoftLearnProfile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6.jpeg"/><Relationship Id="rId5" Type="http://schemas.openxmlformats.org/officeDocument/2006/relationships/image" Target="../media/image9.png"/><Relationship Id="rId4" Type="http://schemas.openxmlformats.org/officeDocument/2006/relationships/hyperlink" Target="https://learn.microsof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training/courses/brows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44E6-CCD1-1211-F0F8-955B753B6C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50863"/>
            <a:ext cx="10429875" cy="307975"/>
          </a:xfrm>
        </p:spPr>
        <p:txBody>
          <a:bodyPr/>
          <a:lstStyle/>
          <a:p>
            <a:r>
              <a:rPr lang="en-US"/>
              <a:t>Walk-in slide</a:t>
            </a:r>
          </a:p>
        </p:txBody>
      </p:sp>
    </p:spTree>
    <p:extLst>
      <p:ext uri="{BB962C8B-B14F-4D97-AF65-F5344CB8AC3E}">
        <p14:creationId xmlns:p14="http://schemas.microsoft.com/office/powerpoint/2010/main" val="29771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95088" cy="307777"/>
          </a:xfrm>
        </p:spPr>
        <p:txBody>
          <a:bodyPr/>
          <a:lstStyle/>
          <a:p>
            <a:r>
              <a:rPr lang="en-US" sz="2800"/>
              <a:t>Celebrate your accomplishments and feel empowered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582348" y="1797430"/>
            <a:ext cx="473260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Get your achievement recognized and earn your badge for completing this course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FD8D32-1F5A-71CD-0EA0-111FE0F75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235949" y="1814294"/>
            <a:ext cx="3960174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1902BDB0-F449-F635-7020-1B2246BBEAEC}"/>
              </a:ext>
            </a:extLst>
          </p:cNvPr>
          <p:cNvSpPr txBox="1">
            <a:spLocks/>
          </p:cNvSpPr>
          <p:nvPr/>
        </p:nvSpPr>
        <p:spPr>
          <a:xfrm>
            <a:off x="8564827" y="1971044"/>
            <a:ext cx="3044825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600"/>
              </a:spcBef>
              <a:buNone/>
            </a:pPr>
            <a:r>
              <a:rPr lang="en-US" sz="160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1600" err="1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MyMicrosoftLearnProfile</a:t>
            </a:r>
            <a:r>
              <a:rPr lang="en-US" sz="160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7363C-E11A-7773-FEC4-37C7BE727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-1" y="2820988"/>
            <a:ext cx="12192000" cy="4037012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E532ED-A6EA-9B86-5DB0-AE5BB46F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0398" y="3097628"/>
            <a:ext cx="5972801" cy="2901120"/>
            <a:chOff x="580398" y="3097628"/>
            <a:chExt cx="5972801" cy="29011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182491-B907-99A4-0486-B6A6F6C82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0398" y="3097628"/>
              <a:ext cx="5972801" cy="2901120"/>
              <a:chOff x="588263" y="2767793"/>
              <a:chExt cx="3336599" cy="3502380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27273A2-8ED9-89CE-F996-0FFF2A7BB31C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rgbClr val="E8E6DF"/>
              </a:solidFill>
              <a:ln>
                <a:noFill/>
              </a:ln>
              <a:effectLst>
                <a:outerShdw blurRad="190500" dist="38100" dir="18900000" sx="102000" sy="102000" algn="bl" rotWithShape="0">
                  <a:schemeClr val="bg1">
                    <a:alpha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274320" rIns="274320" bIns="9144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" name="Rounded Rectangle 3_1">
                <a:extLst>
                  <a:ext uri="{FF2B5EF4-FFF2-40B4-BE49-F238E27FC236}">
                    <a16:creationId xmlns:a16="http://schemas.microsoft.com/office/drawing/2014/main" id="{045820DA-52B0-14BE-A31B-1E971D4C3B93}"/>
                  </a:ext>
                </a:extLst>
              </p:cNvPr>
              <p:cNvSpPr/>
              <p:nvPr/>
            </p:nvSpPr>
            <p:spPr>
              <a:xfrm>
                <a:off x="588263" y="2767793"/>
                <a:ext cx="3336599" cy="3502380"/>
              </a:xfrm>
              <a:prstGeom prst="roundRect">
                <a:avLst>
                  <a:gd name="adj" fmla="val 1130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dist="38100" dir="8100000" sx="101000" sy="101000" algn="tr" rotWithShape="0">
                  <a:srgbClr val="CAC5B8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274320" rIns="274320" bIns="182880" rtlCol="0" anchor="t"/>
              <a:lstStyle/>
              <a:p>
                <a:pPr marL="137160" lvl="0" indent="-137160" defTabSz="932742">
                  <a:spcBef>
                    <a:spcPct val="20000"/>
                  </a:spcBef>
                  <a:buSzPct val="90000"/>
                  <a:buFont typeface="Arial" panose="020B0604020202020204" pitchFamily="34" charset="0"/>
                  <a:buChar char="•"/>
                  <a:defRPr/>
                </a:pPr>
                <a:endParaRPr lang="en-US" sz="1600">
                  <a:solidFill>
                    <a:schemeClr val="tx1"/>
                  </a:solidFill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832F0C-900B-9F8C-982E-5A0EBFD53CBB}"/>
                </a:ext>
              </a:extLst>
            </p:cNvPr>
            <p:cNvGrpSpPr/>
            <p:nvPr/>
          </p:nvGrpSpPr>
          <p:grpSpPr>
            <a:xfrm>
              <a:off x="779967" y="3194563"/>
              <a:ext cx="5573662" cy="2707249"/>
              <a:chOff x="571933" y="3168333"/>
              <a:chExt cx="5728856" cy="2782630"/>
            </a:xfrm>
          </p:grpSpPr>
          <p:pic>
            <p:nvPicPr>
              <p:cNvPr id="4" name="Picture 3" descr="Microsoft Learn profile screenshot">
                <a:extLst>
                  <a:ext uri="{FF2B5EF4-FFF2-40B4-BE49-F238E27FC236}">
                    <a16:creationId xmlns:a16="http://schemas.microsoft.com/office/drawing/2014/main" id="{46E566C1-A420-9522-9D23-D52FD11414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3139"/>
              <a:stretch/>
            </p:blipFill>
            <p:spPr>
              <a:xfrm>
                <a:off x="571933" y="3168333"/>
                <a:ext cx="5728856" cy="2782630"/>
              </a:xfrm>
              <a:prstGeom prst="rect">
                <a:avLst/>
              </a:prstGeom>
            </p:spPr>
          </p:pic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A738214-77A9-7615-29EA-1E6C3D2AA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31391" y="4921855"/>
                <a:ext cx="1324409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3E5C2C6-1D5F-B8EC-51D3-5AC268D66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3506425"/>
                <a:ext cx="2478347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D180EDD-3624-7FF2-B010-598E452B84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3453997" y="4036980"/>
                <a:ext cx="2184180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cs typeface="Segoe UI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66D746A-BC25-1816-8BD3-91D29C9D8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441182" y="4559648"/>
                <a:ext cx="720255" cy="267562"/>
              </a:xfrm>
              <a:prstGeom prst="roundRect">
                <a:avLst/>
              </a:prstGeom>
              <a:noFill/>
              <a:ln w="127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solidFill>
                    <a:srgbClr val="FF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B88ACB-1052-88B4-6148-93F1FB3C8E98}"/>
                  </a:ext>
                </a:extLst>
              </p:cNvPr>
              <p:cNvSpPr/>
              <p:nvPr/>
            </p:nvSpPr>
            <p:spPr bwMode="auto">
              <a:xfrm>
                <a:off x="1833972" y="4800461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1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7D90B22-02AA-0FFE-65EF-D97DCCCEF057}"/>
                  </a:ext>
                </a:extLst>
              </p:cNvPr>
              <p:cNvSpPr/>
              <p:nvPr/>
            </p:nvSpPr>
            <p:spPr bwMode="auto">
              <a:xfrm>
                <a:off x="5815113" y="3375965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1E03262-9DD0-758A-9DE1-95BF5DE32816}"/>
                  </a:ext>
                </a:extLst>
              </p:cNvPr>
              <p:cNvSpPr/>
              <p:nvPr/>
            </p:nvSpPr>
            <p:spPr bwMode="auto">
              <a:xfrm>
                <a:off x="5516783" y="3934369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3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6A76F77-1704-1114-6ECB-4E7A8A9D18E5}"/>
                  </a:ext>
                </a:extLst>
              </p:cNvPr>
              <p:cNvSpPr/>
              <p:nvPr/>
            </p:nvSpPr>
            <p:spPr bwMode="auto">
              <a:xfrm>
                <a:off x="6029425" y="4456633"/>
                <a:ext cx="242788" cy="2427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4</a:t>
                </a:r>
              </a:p>
            </p:txBody>
          </p:sp>
        </p:grpSp>
      </p:grp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1447741B-AB45-5A20-3A15-0160B652B2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25506" y="3744913"/>
            <a:ext cx="4600575" cy="1422400"/>
          </a:xfrm>
        </p:spPr>
        <p:txBody>
          <a:bodyPr anchor="ctr"/>
          <a:lstStyle/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Go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Achievements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on your Microsoft Learn profile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Redeem the code provided by your trainer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Find your new badge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on Modules, Courses &amp; More</a:t>
            </a:r>
          </a:p>
          <a:p>
            <a:pPr marL="342900" indent="-342900">
              <a:buFont typeface="+mj-lt"/>
              <a:buAutoNum type="arabicPeriod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Share your new achievement with your professional network. You can also download and print your certificate.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1AB3BFA-3E93-A6E5-8FE9-7E4B0A0B7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32092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CDD559A-25F8-918A-9C24-8A8DF8FB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224813"/>
            <a:ext cx="4402493" cy="1107996"/>
          </a:xfrm>
        </p:spPr>
        <p:txBody>
          <a:bodyPr/>
          <a:lstStyle/>
          <a:p>
            <a:r>
              <a:rPr lang="en-US" sz="3600"/>
              <a:t>Become </a:t>
            </a:r>
            <a:br>
              <a:rPr lang="en-US" sz="3600"/>
            </a:br>
            <a:r>
              <a:rPr lang="en-US" sz="3600"/>
              <a:t>Microsoft Certified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FC82C5-B8CF-CE13-4A23-7C15F1CE3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0699" y="1200446"/>
            <a:ext cx="1110600" cy="11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EF036-DB68-7837-5186-51A159AC8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667" y="1385414"/>
            <a:ext cx="740664" cy="740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322978-A730-EB17-5D62-A209F514E7E2}"/>
              </a:ext>
            </a:extLst>
          </p:cNvPr>
          <p:cNvSpPr txBox="1"/>
          <p:nvPr/>
        </p:nvSpPr>
        <p:spPr>
          <a:xfrm>
            <a:off x="6971476" y="1135039"/>
            <a:ext cx="2196634" cy="830997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>
              <a:defRPr sz="7330" b="1" spc="-50">
                <a:ln w="3175">
                  <a:noFill/>
                </a:ln>
                <a:gradFill>
                  <a:gsLst>
                    <a:gs pos="100000">
                      <a:schemeClr val="accent4"/>
                    </a:gs>
                    <a:gs pos="32000">
                      <a:srgbClr val="FF5C39"/>
                    </a:gs>
                  </a:gsLst>
                  <a:lin ang="3900000" scaled="0"/>
                </a:gradFill>
                <a:latin typeface="Segoe UI Variable Text" pitchFamily="2" charset="0"/>
                <a:cs typeface="Segoe UI Semibold" panose="020B0502040204020203" pitchFamily="34" charset="0"/>
              </a:defRPr>
            </a:lvl1pPr>
          </a:lstStyle>
          <a:p>
            <a:pPr>
              <a:defRPr/>
            </a:pPr>
            <a:r>
              <a:rPr lang="en-US" sz="4800">
                <a:solidFill>
                  <a:schemeClr val="accent2"/>
                </a:solidFill>
                <a:latin typeface="+mj-lt"/>
                <a:cs typeface="Segoe UI Semibold"/>
              </a:rPr>
              <a:t>92</a:t>
            </a:r>
            <a:r>
              <a:rPr kumimoji="0" lang="en-US" sz="4400" b="1" i="0" u="none" strike="noStrike" kern="1200" cap="none" spc="-50" normalizeH="0" baseline="3000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cs typeface="Segoe UI Semibold"/>
              </a:rPr>
              <a:t>%</a:t>
            </a:r>
            <a:r>
              <a:rPr lang="en-US" sz="4800">
                <a:solidFill>
                  <a:schemeClr val="accent2"/>
                </a:solidFill>
                <a:latin typeface="+mj-lt"/>
                <a:cs typeface="Segoe UI Semibold"/>
              </a:rPr>
              <a:t> </a:t>
            </a:r>
            <a:endParaRPr kumimoji="0" lang="en-US" sz="4800" b="1" i="0" u="none" strike="noStrike" kern="1200" cap="none" spc="-5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7965D-FCAF-55DD-10B8-5DF1E54A3BC7}"/>
              </a:ext>
            </a:extLst>
          </p:cNvPr>
          <p:cNvSpPr txBox="1"/>
          <p:nvPr/>
        </p:nvSpPr>
        <p:spPr>
          <a:xfrm>
            <a:off x="6971477" y="1832668"/>
            <a:ext cx="3920788" cy="523220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pPr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 certified IT professionals feel more confident in their abilities after earning certifications¹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5DCB5-4258-68B1-1A56-68B7CC5D0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-1" y="3117681"/>
            <a:ext cx="12192000" cy="3740319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ounded Rectangle 3_1">
            <a:extLst>
              <a:ext uri="{FF2B5EF4-FFF2-40B4-BE49-F238E27FC236}">
                <a16:creationId xmlns:a16="http://schemas.microsoft.com/office/drawing/2014/main" id="{0CC3932D-AF62-994B-BAF6-36B38660AE6A}"/>
              </a:ext>
            </a:extLst>
          </p:cNvPr>
          <p:cNvSpPr/>
          <p:nvPr/>
        </p:nvSpPr>
        <p:spPr>
          <a:xfrm>
            <a:off x="580399" y="3575048"/>
            <a:ext cx="5367964" cy="1992314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18288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Get recognized by earning industry validation for technical knowledge. Ensure you stay current with the necessary skills and expertise for continued success​.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Start at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learn.microsoft.com/certifications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43F14745-9308-59B5-B699-2477843145BF}"/>
              </a:ext>
            </a:extLst>
          </p:cNvPr>
          <p:cNvSpPr/>
          <p:nvPr/>
        </p:nvSpPr>
        <p:spPr>
          <a:xfrm>
            <a:off x="6252005" y="3575843"/>
            <a:ext cx="5367964" cy="1992314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18288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role-based and specialty certifications require annual renewal.</a:t>
            </a: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aseline="30000">
              <a:solidFill>
                <a:srgbClr val="0D0D0D"/>
              </a:solidFill>
              <a:latin typeface="Segoe UI"/>
            </a:endParaRPr>
          </a:p>
          <a:p>
            <a:pPr defTabSz="914400"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 about certification renewal at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aka.ms/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RenewYourCert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6AEFE-B61B-8AF6-CE8A-695BF709C726}"/>
              </a:ext>
            </a:extLst>
          </p:cNvPr>
          <p:cNvSpPr txBox="1"/>
          <p:nvPr/>
        </p:nvSpPr>
        <p:spPr>
          <a:xfrm>
            <a:off x="583095" y="6082602"/>
            <a:ext cx="11016238" cy="230832"/>
          </a:xfrm>
          <a:prstGeom prst="rect">
            <a:avLst/>
          </a:prstGeom>
          <a:noFill/>
        </p:spPr>
        <p:txBody>
          <a:bodyPr wrap="square" lIns="0" tIns="45720" rIns="91440" bIns="4572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¹ 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“2023 Value of IT Certification | Candidate Report,” Pearson VUE, 2023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   </a:t>
            </a:r>
            <a:r>
              <a:rPr lang="en-US" sz="900" baseline="30000"/>
              <a:t>2 </a:t>
            </a:r>
            <a:r>
              <a:rPr lang="en-US" sz="900"/>
              <a:t>Microsoft fundamentals certifications don’t expire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  <a:sym typeface="Segoe UI Semibold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65EAD-DB53-8B16-745F-CE1B01593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604223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Get ready for your Microsoft Certification exam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74742-B51A-7AB0-5C2C-8C2CFAC7FA4A}"/>
              </a:ext>
            </a:extLst>
          </p:cNvPr>
          <p:cNvSpPr txBox="1"/>
          <p:nvPr/>
        </p:nvSpPr>
        <p:spPr>
          <a:xfrm>
            <a:off x="585217" y="1073388"/>
            <a:ext cx="11031840" cy="369332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Segoe UI Semibold"/>
                <a:cs typeface="Segoe UI Semibold"/>
              </a:rPr>
              <a:t>Exam AZ-204: Developing Solutions for Microsoft Azure</a:t>
            </a:r>
            <a:endParaRPr lang="en-US" sz="1800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61EA4-8988-693D-F87C-7BF5591F84CD}"/>
              </a:ext>
            </a:extLst>
          </p:cNvPr>
          <p:cNvSpPr txBox="1"/>
          <p:nvPr/>
        </p:nvSpPr>
        <p:spPr>
          <a:xfrm>
            <a:off x="825500" y="1613644"/>
            <a:ext cx="48799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Understand the skills measured by the exam</a:t>
            </a:r>
          </a:p>
        </p:txBody>
      </p:sp>
      <p:sp>
        <p:nvSpPr>
          <p:cNvPr id="9" name="Rounded Rectangle 3_1">
            <a:extLst>
              <a:ext uri="{FF2B5EF4-FFF2-40B4-BE49-F238E27FC236}">
                <a16:creationId xmlns:a16="http://schemas.microsoft.com/office/drawing/2014/main" id="{D4BA0CA9-7D1C-CAD8-B69B-7DC32EE7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094" y="1938181"/>
            <a:ext cx="5511801" cy="3423913"/>
          </a:xfrm>
          <a:prstGeom prst="roundRect">
            <a:avLst>
              <a:gd name="adj" fmla="val 6425"/>
            </a:avLst>
          </a:prstGeom>
          <a:gradFill flip="none" rotWithShape="1">
            <a:gsLst>
              <a:gs pos="0">
                <a:srgbClr val="2A446F"/>
              </a:gs>
              <a:gs pos="46520">
                <a:schemeClr val="bg1"/>
              </a:gs>
              <a:gs pos="30000">
                <a:srgbClr val="2A446F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lvl="0" defTabSz="932742">
              <a:spcBef>
                <a:spcPct val="20000"/>
              </a:spcBef>
              <a:buSzPct val="90000"/>
              <a:defRPr/>
            </a:pPr>
            <a:endParaRPr lang="en-US" sz="140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464DE02-903A-6800-6755-54FB85E0D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18731"/>
              </p:ext>
            </p:extLst>
          </p:nvPr>
        </p:nvGraphicFramePr>
        <p:xfrm>
          <a:off x="583095" y="1958502"/>
          <a:ext cx="5511800" cy="3263218"/>
        </p:xfrm>
        <a:graphic>
          <a:graphicData uri="http://schemas.openxmlformats.org/drawingml/2006/table">
            <a:tbl>
              <a:tblPr firstRow="1" bandRow="1"/>
              <a:tblGrid>
                <a:gridCol w="3989588">
                  <a:extLst>
                    <a:ext uri="{9D8B030D-6E8A-4147-A177-3AD203B41FA5}">
                      <a16:colId xmlns:a16="http://schemas.microsoft.com/office/drawing/2014/main" val="4041653763"/>
                    </a:ext>
                  </a:extLst>
                </a:gridCol>
                <a:gridCol w="1522212">
                  <a:extLst>
                    <a:ext uri="{9D8B030D-6E8A-4147-A177-3AD203B41FA5}">
                      <a16:colId xmlns:a16="http://schemas.microsoft.com/office/drawing/2014/main" val="3053328036"/>
                    </a:ext>
                  </a:extLst>
                </a:gridCol>
              </a:tblGrid>
              <a:tr h="385443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Study area</a:t>
                      </a:r>
                    </a:p>
                  </a:txBody>
                  <a:tcPr marL="274320" marR="2743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Percentage</a:t>
                      </a:r>
                    </a:p>
                  </a:txBody>
                  <a:tcPr marL="274320" marR="2743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888734"/>
                  </a:ext>
                </a:extLst>
              </a:tr>
              <a:tr h="49164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Develop Azure compute solutions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25-30%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15222"/>
                  </a:ext>
                </a:extLst>
              </a:tr>
              <a:tr h="51090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Develop for Azure storage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540036"/>
                  </a:ext>
                </a:extLst>
              </a:tr>
              <a:tr h="457156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Implement Azure security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20-25%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17511"/>
                  </a:ext>
                </a:extLst>
              </a:tr>
              <a:tr h="457156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Manage user environments and apps 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20-25% 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2959"/>
                  </a:ext>
                </a:extLst>
              </a:tr>
              <a:tr h="503713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Monitor, troubleshoot, and optimize Azure solutions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058804"/>
                  </a:ext>
                </a:extLst>
              </a:tr>
              <a:tr h="457156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Connect to and consume Azure services and third-party services</a:t>
                      </a:r>
                    </a:p>
                  </a:txBody>
                  <a:tcPr marL="274320" marR="27432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35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bold" panose="020B0502040204020203" pitchFamily="34" charset="0"/>
                        </a:rPr>
                        <a:t>15-20%</a:t>
                      </a:r>
                    </a:p>
                  </a:txBody>
                  <a:tcPr marL="274320" marR="274320" marT="3302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F3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05299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07FD58F-F1B5-3570-6A96-B28EABD16FF9}"/>
              </a:ext>
            </a:extLst>
          </p:cNvPr>
          <p:cNvSpPr txBox="1"/>
          <p:nvPr/>
        </p:nvSpPr>
        <p:spPr>
          <a:xfrm>
            <a:off x="6891338" y="1613644"/>
            <a:ext cx="32469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Build confidence in your skills</a:t>
            </a:r>
          </a:p>
        </p:txBody>
      </p:sp>
      <p:sp>
        <p:nvSpPr>
          <p:cNvPr id="10" name="Rounded Rectangle 3_1">
            <a:extLst>
              <a:ext uri="{FF2B5EF4-FFF2-40B4-BE49-F238E27FC236}">
                <a16:creationId xmlns:a16="http://schemas.microsoft.com/office/drawing/2014/main" id="{E6ED93DF-B06D-56D2-2BAC-AC6AABBC7E78}"/>
              </a:ext>
            </a:extLst>
          </p:cNvPr>
          <p:cNvSpPr/>
          <p:nvPr/>
        </p:nvSpPr>
        <p:spPr>
          <a:xfrm>
            <a:off x="6634690" y="1938181"/>
            <a:ext cx="4956753" cy="3423913"/>
          </a:xfrm>
          <a:prstGeom prst="roundRect">
            <a:avLst>
              <a:gd name="adj" fmla="val 6425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Find in the exam page resources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to help prepare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Watch exam prep videos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Review the exam study guide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Demo the exam experience with the exam sandbox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Take a practice assessment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235727-61F5-8644-12E4-A21BDD9B7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89300" y="1391916"/>
            <a:ext cx="1110600" cy="1110600"/>
            <a:chOff x="9378893" y="2116300"/>
            <a:chExt cx="1110600" cy="11106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A57567-90BB-A9FB-D6B3-9AF8647B1FF4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AFDA5BB2-FEEB-060D-2DAB-61E228CA5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57C90FC-C3E7-0F4C-A80F-A3776B9374E2}"/>
              </a:ext>
            </a:extLst>
          </p:cNvPr>
          <p:cNvSpPr txBox="1"/>
          <p:nvPr/>
        </p:nvSpPr>
        <p:spPr>
          <a:xfrm>
            <a:off x="674760" y="5446058"/>
            <a:ext cx="11016238" cy="523220"/>
          </a:xfrm>
          <a:prstGeom prst="rect">
            <a:avLst/>
          </a:prstGeom>
          <a:noFill/>
        </p:spPr>
        <p:txBody>
          <a:bodyPr wrap="square" lIns="0" tIns="45720" rIns="91440" bIns="4572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Percentages indicate the relative weight of each area on the exam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sym typeface="Segoe UI Semibold"/>
              </a:rPr>
              <a:t>The higher the percentage, the more questions you are likely to see in that area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D84B1C3C-263F-04A9-DF9B-1C9B8DA93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96996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47C499-230B-02D6-E171-31FBBA18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presentation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363F6-2B45-21E6-C620-6166B27E5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029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E08FA2-C73F-A01D-C334-4FAC0DB0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813447"/>
            <a:ext cx="6343844" cy="1846659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</a:rPr>
              <a:t>AZ-204: </a:t>
            </a:r>
            <a:r>
              <a:rPr lang="en-US" sz="4000" dirty="0">
                <a:solidFill>
                  <a:schemeClr val="tx1"/>
                </a:solidFill>
              </a:rPr>
              <a:t>Developing solutions for Microsoft Azure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dirty="0">
                <a:cs typeface="Segoe UI"/>
              </a:rPr>
              <a:t>Introduction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A2BF8BC-EDED-61C2-562F-15FB955AD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4740F1-B816-6BEC-8362-3B8D251DF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6150" y="6446520"/>
            <a:ext cx="1645920" cy="153888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606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B55108-207A-D9FF-AF4B-A304A5DE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5748337" cy="369332"/>
          </a:xfrm>
        </p:spPr>
        <p:txBody>
          <a:bodyPr/>
          <a:lstStyle/>
          <a:p>
            <a:r>
              <a:rPr lang="en-US" sz="2400"/>
              <a:t>Hello!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53B6DE-CBCC-D805-6A97-2E9248B43F2C}"/>
              </a:ext>
            </a:extLst>
          </p:cNvPr>
          <p:cNvSpPr txBox="1">
            <a:spLocks/>
          </p:cNvSpPr>
          <p:nvPr/>
        </p:nvSpPr>
        <p:spPr>
          <a:xfrm>
            <a:off x="588963" y="1085850"/>
            <a:ext cx="6302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Thank you for joining me today</a:t>
            </a:r>
          </a:p>
        </p:txBody>
      </p:sp>
      <p:sp>
        <p:nvSpPr>
          <p:cNvPr id="8" name="Rounded Rectangle 3_1">
            <a:extLst>
              <a:ext uri="{FF2B5EF4-FFF2-40B4-BE49-F238E27FC236}">
                <a16:creationId xmlns:a16="http://schemas.microsoft.com/office/drawing/2014/main" id="{02A69FC5-E869-7938-B593-C7A42F844DCF}"/>
              </a:ext>
            </a:extLst>
          </p:cNvPr>
          <p:cNvSpPr/>
          <p:nvPr/>
        </p:nvSpPr>
        <p:spPr>
          <a:xfrm>
            <a:off x="584200" y="1871133"/>
            <a:ext cx="5969000" cy="3032449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Instructor: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&lt;Name&gt;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&lt;Title or other credentials, e.g., Microsoft Certified Trainer&gt;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&lt;Affiliation/Company&gt;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&lt;A few words about my technical and professional experience&gt;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2AB5424-9D84-FAB9-4FA9-A13D7E3A190C}"/>
              </a:ext>
            </a:extLst>
          </p:cNvPr>
          <p:cNvSpPr txBox="1">
            <a:spLocks/>
          </p:cNvSpPr>
          <p:nvPr/>
        </p:nvSpPr>
        <p:spPr>
          <a:xfrm>
            <a:off x="927100" y="5161773"/>
            <a:ext cx="5314950" cy="81117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/>
              <a:t>twitter.com/[Name]</a:t>
            </a:r>
          </a:p>
          <a:p>
            <a:pPr marL="0" indent="0">
              <a:buNone/>
            </a:pPr>
            <a:r>
              <a:rPr lang="en-US" sz="1200"/>
              <a:t>linkedin.com/[Name]</a:t>
            </a:r>
          </a:p>
          <a:p>
            <a:pPr marL="0" indent="0">
              <a:buNone/>
            </a:pPr>
            <a:r>
              <a:rPr lang="en-US" sz="1200"/>
              <a:t>[</a:t>
            </a:r>
            <a:r>
              <a:rPr lang="en-US" sz="1200" err="1"/>
              <a:t>first.last</a:t>
            </a:r>
            <a:r>
              <a:rPr lang="en-US" sz="1200"/>
              <a:t>]@[email.com]</a:t>
            </a:r>
          </a:p>
          <a:p>
            <a:pPr marL="0" indent="0">
              <a:buNone/>
            </a:pPr>
            <a:r>
              <a:rPr lang="en-US" sz="1200"/>
              <a:t>Blog 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14" name="Picture Placeholder 13" descr="Instructor image">
            <a:extLst>
              <a:ext uri="{FF2B5EF4-FFF2-40B4-BE49-F238E27FC236}">
                <a16:creationId xmlns:a16="http://schemas.microsoft.com/office/drawing/2014/main" id="{51EC8343-A368-A017-1348-13DC442E08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32C35C5-B9CD-B676-7227-712C7E305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D2AF726-9685-6A2E-1457-0AD5F7CF8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753862B-FC4F-2412-F837-F9D1DF1A0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E7F6BB-5DFF-B8FF-882B-C3E2A079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5CABB87-DAAF-A526-A471-745B2114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EA04444-CE05-A52A-28B6-14B2DF4BF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2EB63-491C-85C2-F489-E7594D45B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Flowchart: Off-page Connector 44">
            <a:extLst>
              <a:ext uri="{FF2B5EF4-FFF2-40B4-BE49-F238E27FC236}">
                <a16:creationId xmlns:a16="http://schemas.microsoft.com/office/drawing/2014/main" id="{1BAF25FE-7F5F-504D-B664-8B11FB8CE840}"/>
              </a:ext>
            </a:extLst>
          </p:cNvPr>
          <p:cNvSpPr/>
          <p:nvPr/>
        </p:nvSpPr>
        <p:spPr bwMode="auto">
          <a:xfrm rot="5400000">
            <a:off x="9473183" y="-558292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Customize this content with your information, image, and background. Delete this note before publishing.</a:t>
            </a:r>
          </a:p>
        </p:txBody>
      </p:sp>
    </p:spTree>
    <p:extLst>
      <p:ext uri="{BB962C8B-B14F-4D97-AF65-F5344CB8AC3E}">
        <p14:creationId xmlns:p14="http://schemas.microsoft.com/office/powerpoint/2010/main" val="30154037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4226-15FB-8407-4AAF-26919D88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Let’s get to know </a:t>
            </a:r>
            <a:br>
              <a:rPr lang="en-US" sz="2400"/>
            </a:br>
            <a:r>
              <a:rPr lang="en-US" sz="2400"/>
              <a:t>each 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47394-57D0-11C7-6AE6-6A34F2358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E7DBE02-710B-EABC-6AFC-4BC12CF16267}"/>
              </a:ext>
            </a:extLst>
          </p:cNvPr>
          <p:cNvSpPr/>
          <p:nvPr/>
        </p:nvSpPr>
        <p:spPr>
          <a:xfrm>
            <a:off x="584200" y="2048933"/>
            <a:ext cx="4910667" cy="3888317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name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Company affiliation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Title/function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experience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expectations </a:t>
            </a: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the course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5653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58C755EC-AC0C-9301-7D91-2576B85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Let’s have a great time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BF5F6-29D0-B236-53FC-489F721E8B80}"/>
              </a:ext>
            </a:extLst>
          </p:cNvPr>
          <p:cNvSpPr txBox="1"/>
          <p:nvPr/>
        </p:nvSpPr>
        <p:spPr>
          <a:xfrm>
            <a:off x="817055" y="1751634"/>
            <a:ext cx="36761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We all contribute to a great class</a:t>
            </a: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C6B9F38D-336E-8D63-061E-F4C05B7FD639}"/>
              </a:ext>
            </a:extLst>
          </p:cNvPr>
          <p:cNvSpPr/>
          <p:nvPr/>
        </p:nvSpPr>
        <p:spPr>
          <a:xfrm>
            <a:off x="585808" y="2148199"/>
            <a:ext cx="4942288" cy="3827151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This placeholder is designed with bulleted text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It’s easy to remove or add bullets 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Be on time (class hours)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Be present (avoid mail, calls, side meetings)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4F1B33-E3A8-4CC1-310D-CD6A36507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81055" y="1601290"/>
            <a:ext cx="1110600" cy="1110600"/>
            <a:chOff x="9378893" y="2116300"/>
            <a:chExt cx="1110600" cy="11106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DC215CC-252B-AC70-BF00-8CB7AF83F42D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C0EFFE-36D9-4A72-1918-09CCD485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EAF08C-426A-06BB-D908-6B660126BC80}"/>
              </a:ext>
            </a:extLst>
          </p:cNvPr>
          <p:cNvSpPr txBox="1"/>
          <p:nvPr/>
        </p:nvSpPr>
        <p:spPr>
          <a:xfrm>
            <a:off x="6839610" y="1751634"/>
            <a:ext cx="4064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What you should know about our facilities</a:t>
            </a:r>
          </a:p>
        </p:txBody>
      </p:sp>
      <p:sp>
        <p:nvSpPr>
          <p:cNvPr id="9" name="Rounded Rectangle 3_1">
            <a:extLst>
              <a:ext uri="{FF2B5EF4-FFF2-40B4-BE49-F238E27FC236}">
                <a16:creationId xmlns:a16="http://schemas.microsoft.com/office/drawing/2014/main" id="{6B943E88-6F61-C13A-1F54-27D8B885A30A}"/>
              </a:ext>
            </a:extLst>
          </p:cNvPr>
          <p:cNvSpPr/>
          <p:nvPr/>
        </p:nvSpPr>
        <p:spPr>
          <a:xfrm>
            <a:off x="6608363" y="2148199"/>
            <a:ext cx="4942288" cy="3827151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This placeholder is designed with bulleted text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This section can be removed if the class is online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Accommodations 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Internet access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Parking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Restrooms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chemeClr val="tx1"/>
                </a:solidFill>
                <a:cs typeface="Segoe UI" panose="020B0502040204020203" pitchFamily="34" charset="0"/>
              </a:rPr>
              <a:t>Emergency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0047E5-B518-C13B-8353-666E00610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03610" y="1601290"/>
            <a:ext cx="1110600" cy="1110600"/>
            <a:chOff x="10903610" y="1601290"/>
            <a:chExt cx="1110600" cy="1110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B736C2-1C90-8A49-E734-868EE7F38A90}"/>
                </a:ext>
              </a:extLst>
            </p:cNvPr>
            <p:cNvSpPr/>
            <p:nvPr/>
          </p:nvSpPr>
          <p:spPr>
            <a:xfrm>
              <a:off x="10903610" y="160129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F55B0A-C385-DFFB-4C51-DD4F3316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12512" y="181019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87129-3E98-A309-ECAE-E0EF1D6CC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1" name="Flowchart: Off-page Connector 44">
            <a:extLst>
              <a:ext uri="{FF2B5EF4-FFF2-40B4-BE49-F238E27FC236}">
                <a16:creationId xmlns:a16="http://schemas.microsoft.com/office/drawing/2014/main" id="{943C345B-D210-3CB5-16C1-AB12814BBEA2}"/>
              </a:ext>
            </a:extLst>
          </p:cNvPr>
          <p:cNvSpPr/>
          <p:nvPr/>
        </p:nvSpPr>
        <p:spPr bwMode="auto">
          <a:xfrm rot="5400000">
            <a:off x="9473183" y="-558292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Customize this slide for your course. Delete this note before publishing.</a:t>
            </a:r>
          </a:p>
        </p:txBody>
      </p:sp>
    </p:spTree>
    <p:extLst>
      <p:ext uri="{BB962C8B-B14F-4D97-AF65-F5344CB8AC3E}">
        <p14:creationId xmlns:p14="http://schemas.microsoft.com/office/powerpoint/2010/main" val="9125637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107B-9C8D-E0E4-10D6-02E35D83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this course</a:t>
            </a:r>
          </a:p>
        </p:txBody>
      </p:sp>
      <p:sp>
        <p:nvSpPr>
          <p:cNvPr id="15" name="Rounded Rectangle 3_1">
            <a:extLst>
              <a:ext uri="{FF2B5EF4-FFF2-40B4-BE49-F238E27FC236}">
                <a16:creationId xmlns:a16="http://schemas.microsoft.com/office/drawing/2014/main" id="{C30E3F23-57C3-CEE2-DD2F-E66B72B8F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1168400"/>
            <a:ext cx="11011600" cy="2378955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5069EA8-1883-9482-758E-F5D0C58727C0}"/>
              </a:ext>
            </a:extLst>
          </p:cNvPr>
          <p:cNvSpPr>
            <a:spLocks/>
          </p:cNvSpPr>
          <p:nvPr/>
        </p:nvSpPr>
        <p:spPr bwMode="auto">
          <a:xfrm>
            <a:off x="736601" y="1334807"/>
            <a:ext cx="10739119" cy="415993"/>
          </a:xfrm>
          <a:prstGeom prst="roundRect">
            <a:avLst>
              <a:gd name="adj" fmla="val 15951"/>
            </a:avLst>
          </a:prstGeom>
          <a:solidFill>
            <a:srgbClr val="2A446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Cloud developer role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15275E9-F296-1E2D-E2D3-6BAE1C5EFAAF}"/>
              </a:ext>
            </a:extLst>
          </p:cNvPr>
          <p:cNvSpPr txBox="1">
            <a:spLocks/>
          </p:cNvSpPr>
          <p:nvPr/>
        </p:nvSpPr>
        <p:spPr>
          <a:xfrm>
            <a:off x="930275" y="2005303"/>
            <a:ext cx="1029017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Microsoft Azure Developers design, build, test, and maintain cloud solutions, such as applications and services, partnering with cloud solution architects, cloud DBAs, cloud administrators, and clients to implement these solutions.</a:t>
            </a:r>
          </a:p>
        </p:txBody>
      </p:sp>
      <p:sp>
        <p:nvSpPr>
          <p:cNvPr id="20" name="Rounded Rectangle 3_1">
            <a:extLst>
              <a:ext uri="{FF2B5EF4-FFF2-40B4-BE49-F238E27FC236}">
                <a16:creationId xmlns:a16="http://schemas.microsoft.com/office/drawing/2014/main" id="{1D06749D-C277-67CB-CDE9-258A140C7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3715839"/>
            <a:ext cx="11011600" cy="2378955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0825D71-3CBA-C279-EE28-D3A5995A57C0}"/>
              </a:ext>
            </a:extLst>
          </p:cNvPr>
          <p:cNvSpPr>
            <a:spLocks/>
          </p:cNvSpPr>
          <p:nvPr/>
        </p:nvSpPr>
        <p:spPr bwMode="auto">
          <a:xfrm>
            <a:off x="736601" y="3882246"/>
            <a:ext cx="10739119" cy="415993"/>
          </a:xfrm>
          <a:prstGeom prst="roundRect">
            <a:avLst>
              <a:gd name="adj" fmla="val 15951"/>
            </a:avLst>
          </a:prstGeom>
          <a:solidFill>
            <a:srgbClr val="2A446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Prerequisites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44A9E3C-71E4-FC1C-7854-91A32D02A5CB}"/>
              </a:ext>
            </a:extLst>
          </p:cNvPr>
          <p:cNvSpPr txBox="1">
            <a:spLocks/>
          </p:cNvSpPr>
          <p:nvPr/>
        </p:nvSpPr>
        <p:spPr>
          <a:xfrm>
            <a:off x="930275" y="4561565"/>
            <a:ext cx="5045047" cy="10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least one year of experience developing scalable solutions through all phases of software development.</a:t>
            </a:r>
          </a:p>
          <a:p>
            <a:pPr>
              <a:spcBef>
                <a:spcPts val="588"/>
              </a:spcBef>
            </a:pPr>
            <a:r>
              <a:rPr lang="en-US" sz="1600" dirty="0"/>
              <a:t>Have a base understanding of Azure and cloud concepts, services, and the Azure Portal.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7270AB8-BA03-6C64-95E0-060D8A538269}"/>
              </a:ext>
            </a:extLst>
          </p:cNvPr>
          <p:cNvSpPr txBox="1">
            <a:spLocks/>
          </p:cNvSpPr>
          <p:nvPr/>
        </p:nvSpPr>
        <p:spPr>
          <a:xfrm>
            <a:off x="6293374" y="4561565"/>
            <a:ext cx="5015648" cy="787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Much of the course focuses on C#, .NET Framework, HTML, and using REST in applications.</a:t>
            </a:r>
          </a:p>
          <a:p>
            <a:r>
              <a:rPr lang="en-US" sz="1600" dirty="0"/>
              <a:t>Are familiar with PowerShell and/or Azure CLI.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B93D-1EC9-595D-92A7-994F4EA5A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364554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107B-9C8D-E0E4-10D6-02E35D83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schedule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C8BB8F-7CC0-EDB6-33FC-6C0DF6FAC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4" name="Rounded Rectangle 3_1">
            <a:extLst>
              <a:ext uri="{FF2B5EF4-FFF2-40B4-BE49-F238E27FC236}">
                <a16:creationId xmlns:a16="http://schemas.microsoft.com/office/drawing/2014/main" id="{F9F46C76-F9B5-765C-6D1B-DC84C38C8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1071842"/>
            <a:ext cx="11152888" cy="5201958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FA263BB-FFFE-F83A-4C20-23E03F817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642378"/>
              </p:ext>
            </p:extLst>
          </p:nvPr>
        </p:nvGraphicFramePr>
        <p:xfrm>
          <a:off x="904876" y="1469405"/>
          <a:ext cx="10239375" cy="3749040"/>
        </p:xfrm>
        <a:graphic>
          <a:graphicData uri="http://schemas.openxmlformats.org/drawingml/2006/table">
            <a:tbl>
              <a:tblPr firstRow="1" bandRow="1"/>
              <a:tblGrid>
                <a:gridCol w="2047875">
                  <a:extLst>
                    <a:ext uri="{9D8B030D-6E8A-4147-A177-3AD203B41FA5}">
                      <a16:colId xmlns:a16="http://schemas.microsoft.com/office/drawing/2014/main" val="3053328036"/>
                    </a:ext>
                  </a:extLst>
                </a:gridCol>
                <a:gridCol w="2047875">
                  <a:extLst>
                    <a:ext uri="{9D8B030D-6E8A-4147-A177-3AD203B41FA5}">
                      <a16:colId xmlns:a16="http://schemas.microsoft.com/office/drawing/2014/main" val="2794884741"/>
                    </a:ext>
                  </a:extLst>
                </a:gridCol>
                <a:gridCol w="2047875">
                  <a:extLst>
                    <a:ext uri="{9D8B030D-6E8A-4147-A177-3AD203B41FA5}">
                      <a16:colId xmlns:a16="http://schemas.microsoft.com/office/drawing/2014/main" val="1216412027"/>
                    </a:ext>
                  </a:extLst>
                </a:gridCol>
                <a:gridCol w="2047875">
                  <a:extLst>
                    <a:ext uri="{9D8B030D-6E8A-4147-A177-3AD203B41FA5}">
                      <a16:colId xmlns:a16="http://schemas.microsoft.com/office/drawing/2014/main" val="3076119136"/>
                    </a:ext>
                  </a:extLst>
                </a:gridCol>
                <a:gridCol w="2047875">
                  <a:extLst>
                    <a:ext uri="{9D8B030D-6E8A-4147-A177-3AD203B41FA5}">
                      <a16:colId xmlns:a16="http://schemas.microsoft.com/office/drawing/2014/main" val="3065066794"/>
                    </a:ext>
                  </a:extLst>
                </a:gridCol>
              </a:tblGrid>
              <a:tr h="363059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44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44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44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446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Day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44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888734"/>
                  </a:ext>
                </a:extLst>
              </a:tr>
              <a:tr h="872636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01: Implement Azure App Service web apps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03: Develop solutions that use Blob storage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Segoe UI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05: Implement containerized solutions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Segoe UI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08: Implement API Management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Segoe UI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11: Troubleshoot solutions by using Application Insights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Segoe UI"/>
                        <a:hlinkClick r:id="rId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15222"/>
                  </a:ext>
                </a:extLst>
              </a:tr>
              <a:tr h="289080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noProof="0" dirty="0">
                          <a:solidFill>
                            <a:schemeClr val="tx2"/>
                          </a:solidFill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Lunch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 dirty="0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000" b="0" u="none" strike="noStrike" dirty="0">
                        <a:solidFill>
                          <a:srgbClr val="0078D4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926652"/>
                  </a:ext>
                </a:extLst>
              </a:tr>
              <a:tr h="951369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02: Implement Azure Functions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04: Develop solutions that use Azure Cosmos DB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06: Implement user authentication and authorization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07: Implement secure cloud solutions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09: Develop event-based solutions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10: Develop message-based solutions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Segoe UI"/>
                        </a:rPr>
                        <a:t>Module 12: Implement caching for solutions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717511"/>
                  </a:ext>
                </a:extLst>
              </a:tr>
            </a:tbl>
          </a:graphicData>
        </a:graphic>
      </p:graphicFrame>
      <p:sp>
        <p:nvSpPr>
          <p:cNvPr id="6" name="Flowchart: Off-page Connector 44">
            <a:extLst>
              <a:ext uri="{FF2B5EF4-FFF2-40B4-BE49-F238E27FC236}">
                <a16:creationId xmlns:a16="http://schemas.microsoft.com/office/drawing/2014/main" id="{2ED9E4C1-6CA4-E199-8E81-71AAC413560A}"/>
              </a:ext>
            </a:extLst>
          </p:cNvPr>
          <p:cNvSpPr/>
          <p:nvPr/>
        </p:nvSpPr>
        <p:spPr bwMode="auto">
          <a:xfrm rot="5400000">
            <a:off x="9205848" y="-630555"/>
            <a:ext cx="1865376" cy="3566160"/>
          </a:xfrm>
          <a:prstGeom prst="flowChartOffpageConnector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3175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274320" tIns="585216" rIns="27432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600"/>
              </a:spcAft>
            </a:pPr>
            <a:r>
              <a:rPr lang="en-US" sz="1500" b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Trainers: </a:t>
            </a:r>
            <a:endParaRPr lang="en-US" sz="1100" b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Find the proposed schedule in the Trainer Prep Guide (PDF) and </a:t>
            </a:r>
            <a:r>
              <a:rPr lang="en-US" sz="1100" kern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customized if needed.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Delete</a:t>
            </a:r>
            <a:r>
              <a:rPr lang="en-US" sz="1100" kern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rPr>
              <a:t> this note before publishing. 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4187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C5683A2-2179-3E79-6645-D011C29AE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507738" cy="861774"/>
          </a:xfrm>
        </p:spPr>
        <p:txBody>
          <a:bodyPr/>
          <a:lstStyle/>
          <a:p>
            <a:pPr marL="0" marR="0" lvl="0" indent="0" fontAlgn="auto">
              <a:spcAft>
                <a:spcPts val="0"/>
              </a:spcAft>
              <a:tabLst/>
              <a:defRPr/>
            </a:pPr>
            <a:r>
              <a:rPr lang="en-US" sz="2800"/>
              <a:t>Get the most out of your Microsoft Learn profile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1561EF4-D3D7-16D6-06AC-E0E8E0EE810E}"/>
              </a:ext>
            </a:extLst>
          </p:cNvPr>
          <p:cNvSpPr txBox="1">
            <a:spLocks/>
          </p:cNvSpPr>
          <p:nvPr/>
        </p:nvSpPr>
        <p:spPr>
          <a:xfrm>
            <a:off x="582348" y="1759165"/>
            <a:ext cx="58061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Verify, track, and share your training and certification progress and accomplishments—</a:t>
            </a:r>
            <a:r>
              <a:rPr kumimoji="0" lang="en-US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on one platform</a:t>
            </a:r>
          </a:p>
        </p:txBody>
      </p:sp>
      <p:sp>
        <p:nvSpPr>
          <p:cNvPr id="20" name="Text Placeholder 61">
            <a:extLst>
              <a:ext uri="{FF2B5EF4-FFF2-40B4-BE49-F238E27FC236}">
                <a16:creationId xmlns:a16="http://schemas.microsoft.com/office/drawing/2014/main" id="{D49F25EC-A170-C832-AE24-EB03D8AF0995}"/>
              </a:ext>
            </a:extLst>
          </p:cNvPr>
          <p:cNvSpPr txBox="1">
            <a:spLocks/>
          </p:cNvSpPr>
          <p:nvPr/>
        </p:nvSpPr>
        <p:spPr>
          <a:xfrm>
            <a:off x="586389" y="2654712"/>
            <a:ext cx="5373085" cy="241296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Claim your achievement code for this course and share you have completed it.</a:t>
            </a:r>
          </a:p>
          <a:p>
            <a:r>
              <a:rPr lang="en-US"/>
              <a:t>Access your course material and track progress on your learning activities.</a:t>
            </a:r>
          </a:p>
          <a:p>
            <a:r>
              <a:rPr lang="en-US"/>
              <a:t>Share and verify your Microsoft Certifications via email, on social networking platforms, and on your résumé.</a:t>
            </a:r>
          </a:p>
          <a:p>
            <a:r>
              <a:rPr lang="en-US"/>
              <a:t>Download and print transcripts and certificates.</a:t>
            </a:r>
          </a:p>
          <a:p>
            <a:r>
              <a:rPr lang="en-US"/>
              <a:t>Manage your upcoming activities and certification exam appointments.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0ABBD99-35D1-F53B-C2EF-D0E437DC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813" y="5435139"/>
            <a:ext cx="4464280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 Placeholder 13">
            <a:extLst>
              <a:ext uri="{FF2B5EF4-FFF2-40B4-BE49-F238E27FC236}">
                <a16:creationId xmlns:a16="http://schemas.microsoft.com/office/drawing/2014/main" id="{1902BDB0-F449-F635-7020-1B2246BBEAEC}"/>
              </a:ext>
            </a:extLst>
          </p:cNvPr>
          <p:cNvSpPr txBox="1">
            <a:spLocks/>
          </p:cNvSpPr>
          <p:nvPr/>
        </p:nvSpPr>
        <p:spPr>
          <a:xfrm>
            <a:off x="584200" y="5591889"/>
            <a:ext cx="3930650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www.aka.ms/MyMicrosoftLearnProfile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AD44BD2-B747-01D0-8FB4-522B662FE479}"/>
              </a:ext>
            </a:extLst>
          </p:cNvPr>
          <p:cNvSpPr txBox="1">
            <a:spLocks/>
          </p:cNvSpPr>
          <p:nvPr/>
        </p:nvSpPr>
        <p:spPr>
          <a:xfrm>
            <a:off x="7456697" y="808435"/>
            <a:ext cx="4337207" cy="448031"/>
          </a:xfrm>
          <a:prstGeom prst="rect">
            <a:avLst/>
          </a:prstGeom>
        </p:spPr>
        <p:txBody>
          <a:bodyPr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+mj-lt"/>
              </a:rPr>
              <a:t>Create your Microsoft Learn profile 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at </a:t>
            </a:r>
            <a:r>
              <a:rPr lang="en-US">
                <a:solidFill>
                  <a:srgbClr val="2A446F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</a:t>
            </a:r>
            <a:endParaRPr lang="en-US">
              <a:solidFill>
                <a:srgbClr val="2A446F"/>
              </a:solidFill>
              <a:latin typeface="+mj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FA6EE8B-E7DC-E3A5-0383-CA443F74FCEE}"/>
              </a:ext>
            </a:extLst>
          </p:cNvPr>
          <p:cNvSpPr txBox="1">
            <a:spLocks/>
          </p:cNvSpPr>
          <p:nvPr/>
        </p:nvSpPr>
        <p:spPr>
          <a:xfrm>
            <a:off x="7562323" y="1407733"/>
            <a:ext cx="3499377" cy="1034802"/>
          </a:xfrm>
          <a:prstGeom prst="rect">
            <a:avLst/>
          </a:prstGeom>
        </p:spPr>
        <p:txBody>
          <a:bodyPr l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Select </a:t>
            </a:r>
            <a:r>
              <a:rPr lang="en-US" sz="1100" i="1"/>
              <a:t>Sign in </a:t>
            </a:r>
            <a:r>
              <a:rPr lang="en-US" sz="1100"/>
              <a:t>at</a:t>
            </a:r>
            <a:r>
              <a:rPr lang="en-US" sz="1100" i="1"/>
              <a:t> </a:t>
            </a:r>
            <a:r>
              <a:rPr lang="en-US" sz="1100"/>
              <a:t>the top, right corner of any Microsoft Learn page. </a:t>
            </a:r>
          </a:p>
          <a:p>
            <a:r>
              <a:rPr lang="en-US" sz="1100"/>
              <a:t>Follow the Microsoft account authentication process. </a:t>
            </a:r>
          </a:p>
          <a:p>
            <a:r>
              <a:rPr lang="en-US" sz="1100"/>
              <a:t>If the account that you have chosen to sign-in with doesn't already have a Microsoft Learn profile, you’ll be guided to create one. 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024DB499-4361-4308-FC9B-E543A47F6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9952757" y="945735"/>
            <a:ext cx="1841380" cy="2309176"/>
          </a:xfrm>
          <a:prstGeom prst="bentArrow">
            <a:avLst>
              <a:gd name="adj1" fmla="val 25000"/>
              <a:gd name="adj2" fmla="val 0"/>
              <a:gd name="adj3" fmla="val 25000"/>
              <a:gd name="adj4" fmla="val 6314"/>
            </a:avLst>
          </a:prstGeom>
          <a:ln w="25400" cap="rnd">
            <a:solidFill>
              <a:schemeClr val="accent2"/>
            </a:solidFill>
            <a:round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F3914AB5-A7A1-B1CF-3AF3-81A8583C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 flipH="1">
            <a:off x="7958667" y="2334302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B548A-EC78-506E-7F99-D22648A96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210"/>
          <a:stretch/>
        </p:blipFill>
        <p:spPr>
          <a:xfrm>
            <a:off x="7458887" y="2745069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pic>
        <p:nvPicPr>
          <p:cNvPr id="12" name="Picture 11" descr="Microsoft Learn website screenshot">
            <a:extLst>
              <a:ext uri="{FF2B5EF4-FFF2-40B4-BE49-F238E27FC236}">
                <a16:creationId xmlns:a16="http://schemas.microsoft.com/office/drawing/2014/main" id="{B0EEA3EE-F7F6-BA6A-F342-518877845D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76" b="8479"/>
          <a:stretch/>
        </p:blipFill>
        <p:spPr>
          <a:xfrm>
            <a:off x="7720926" y="3033275"/>
            <a:ext cx="4480303" cy="3372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87BF4-33EA-A468-090A-94ACB3C77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5400000">
            <a:off x="11970573" y="2916615"/>
            <a:ext cx="114925" cy="170961"/>
          </a:xfrm>
          <a:prstGeom prst="rect">
            <a:avLst/>
          </a:prstGeom>
        </p:spPr>
      </p:pic>
      <p:pic>
        <p:nvPicPr>
          <p:cNvPr id="5" name="Picture 4" descr="Sign in pop-up">
            <a:extLst>
              <a:ext uri="{FF2B5EF4-FFF2-40B4-BE49-F238E27FC236}">
                <a16:creationId xmlns:a16="http://schemas.microsoft.com/office/drawing/2014/main" id="{06632F90-8BFB-A457-5B90-5C3445C5B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1967" y="3232230"/>
            <a:ext cx="1939466" cy="1486251"/>
          </a:xfrm>
          <a:prstGeom prst="rect">
            <a:avLst/>
          </a:prstGeom>
          <a:ln w="34925">
            <a:noFill/>
          </a:ln>
          <a:effectLst>
            <a:outerShdw blurRad="314198" dist="111760" dir="8040000" algn="ctr" rotWithShape="0">
              <a:srgbClr val="000000">
                <a:alpha val="22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7426D-DC20-2106-1286-3E57DEC9D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1292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5862637" cy="430887"/>
          </a:xfrm>
        </p:spPr>
        <p:txBody>
          <a:bodyPr/>
          <a:lstStyle/>
          <a:p>
            <a:r>
              <a:rPr lang="en-US" sz="2800"/>
              <a:t>Access your course material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582348" y="1239164"/>
            <a:ext cx="580618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course content is available on Microsoft Learn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27E476-C5F2-1EE3-D528-BABA8D3D8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813" y="2024221"/>
            <a:ext cx="5145015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81F08F0-69C3-503F-98FA-49046BF52668}"/>
              </a:ext>
            </a:extLst>
          </p:cNvPr>
          <p:cNvSpPr txBox="1">
            <a:spLocks/>
          </p:cNvSpPr>
          <p:nvPr/>
        </p:nvSpPr>
        <p:spPr>
          <a:xfrm>
            <a:off x="584199" y="2180971"/>
            <a:ext cx="4576233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learn.microsoft.com/training/courses/browse</a:t>
            </a: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 Placeholder 61">
            <a:extLst>
              <a:ext uri="{FF2B5EF4-FFF2-40B4-BE49-F238E27FC236}">
                <a16:creationId xmlns:a16="http://schemas.microsoft.com/office/drawing/2014/main" id="{872DF97A-AE97-BEEE-3029-CB3AEFF7028B}"/>
              </a:ext>
            </a:extLst>
          </p:cNvPr>
          <p:cNvSpPr txBox="1">
            <a:spLocks/>
          </p:cNvSpPr>
          <p:nvPr/>
        </p:nvSpPr>
        <p:spPr>
          <a:xfrm>
            <a:off x="579439" y="3006168"/>
            <a:ext cx="3967162" cy="103412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Segoe UI"/>
              </a:rPr>
              <a:t>We’ll go through this content together and as the course progresses, I will advise you on which modules to review.</a:t>
            </a:r>
          </a:p>
          <a:p>
            <a:r>
              <a:rPr lang="en-US"/>
              <a:t>You can provide feedback for modules on Microsoft Learn. Find how at the bottom of each page.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B56AF5A9-049E-D4E1-241B-A0246FF8C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3575647" y="2916698"/>
            <a:ext cx="775198" cy="3777828"/>
          </a:xfrm>
          <a:prstGeom prst="bentArrow">
            <a:avLst>
              <a:gd name="adj1" fmla="val 25000"/>
              <a:gd name="adj2" fmla="val 0"/>
              <a:gd name="adj3" fmla="val 25000"/>
              <a:gd name="adj4" fmla="val 10625"/>
            </a:avLst>
          </a:prstGeom>
          <a:ln w="25400" cap="rnd">
            <a:solidFill>
              <a:schemeClr val="accent2"/>
            </a:solidFill>
            <a:round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3B8A40-AC34-02A8-B4D3-A0BD25F10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5794881" y="5094642"/>
            <a:ext cx="114925" cy="170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F5A11E-96B7-DC94-AA95-8C59BC525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17921"/>
            <a:ext cx="6764867" cy="38370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1BC0955-5F04-8692-97FB-179B5EDB16EB}"/>
              </a:ext>
            </a:extLst>
          </p:cNvPr>
          <p:cNvSpPr txBox="1">
            <a:spLocks/>
          </p:cNvSpPr>
          <p:nvPr/>
        </p:nvSpPr>
        <p:spPr>
          <a:xfrm>
            <a:off x="7764307" y="2180971"/>
            <a:ext cx="44069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This course includes labs:</a:t>
            </a:r>
          </a:p>
        </p:txBody>
      </p:sp>
      <p:sp>
        <p:nvSpPr>
          <p:cNvPr id="33" name="Text Placeholder 61">
            <a:extLst>
              <a:ext uri="{FF2B5EF4-FFF2-40B4-BE49-F238E27FC236}">
                <a16:creationId xmlns:a16="http://schemas.microsoft.com/office/drawing/2014/main" id="{6BA32D2F-A3BB-0F92-562E-47913E4D8086}"/>
              </a:ext>
            </a:extLst>
          </p:cNvPr>
          <p:cNvSpPr txBox="1">
            <a:spLocks/>
          </p:cNvSpPr>
          <p:nvPr/>
        </p:nvSpPr>
        <p:spPr>
          <a:xfrm>
            <a:off x="7764307" y="2614433"/>
            <a:ext cx="359357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Segoe UI"/>
              </a:rPr>
              <a:t>Detailed lab instructions are included in your lab environment.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3E430-4D21-6070-565F-549992A3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93575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58DD63460F6D46982CDFCFF3E015F7" ma:contentTypeVersion="22" ma:contentTypeDescription="Create a new document." ma:contentTypeScope="" ma:versionID="aefca38c49527ef64f3f2f50af708025">
  <xsd:schema xmlns:xsd="http://www.w3.org/2001/XMLSchema" xmlns:xs="http://www.w3.org/2001/XMLSchema" xmlns:p="http://schemas.microsoft.com/office/2006/metadata/properties" xmlns:ns1="http://schemas.microsoft.com/sharepoint/v3" xmlns:ns2="7e96d60b-db1d-44a2-8be4-a128982f8e65" xmlns:ns3="76e03480-8cba-4236-ba8e-c2eaec5d39d6" xmlns:ns4="230e9df3-be65-4c73-a93b-d1236ebd677e" targetNamespace="http://schemas.microsoft.com/office/2006/metadata/properties" ma:root="true" ma:fieldsID="997283cb93de478139b04474b2562cb7" ns1:_="" ns2:_="" ns3:_="" ns4:_="">
    <xsd:import namespace="http://schemas.microsoft.com/sharepoint/v3"/>
    <xsd:import namespace="7e96d60b-db1d-44a2-8be4-a128982f8e65"/>
    <xsd:import namespace="76e03480-8cba-4236-ba8e-c2eaec5d39d6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4:TaxCatchAll" minOccurs="0"/>
                <xsd:element ref="ns2:ImageTagsTaxHTField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6d60b-db1d-44a2-8be4-a128982f8e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ImageTagsTaxHTField" ma:index="18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03480-8cba-4236-ba8e-c2eaec5d39d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d3a55172-29fb-46cf-bf19-6b0aaa21b093}" ma:internalName="TaxCatchAll" ma:showField="CatchAllData" ma:web="76e03480-8cba-4236-ba8e-c2eaec5d39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ImageTagsTaxHTField xmlns="7e96d60b-db1d-44a2-8be4-a128982f8e65">
      <Terms xmlns="http://schemas.microsoft.com/office/infopath/2007/PartnerControls"/>
    </ImageTagsTaxHTField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AA080C-72FB-4401-9754-A32DB38CAF57}">
  <ds:schemaRefs>
    <ds:schemaRef ds:uri="230e9df3-be65-4c73-a93b-d1236ebd677e"/>
    <ds:schemaRef ds:uri="76e03480-8cba-4236-ba8e-c2eaec5d39d6"/>
    <ds:schemaRef ds:uri="7e96d60b-db1d-44a2-8be4-a128982f8e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terms/"/>
    <ds:schemaRef ds:uri="7e96d60b-db1d-44a2-8be4-a128982f8e65"/>
    <ds:schemaRef ds:uri="http://schemas.microsoft.com/office/2006/documentManagement/types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76e03480-8cba-4236-ba8e-c2eaec5d39d6"/>
    <ds:schemaRef ds:uri="http://schemas.microsoft.com/sharepoint/v3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1176</Words>
  <Application>Microsoft Office PowerPoint</Application>
  <PresentationFormat>Widescreen</PresentationFormat>
  <Paragraphs>151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LIGHT MODE</vt:lpstr>
      <vt:lpstr>Walk-in slide</vt:lpstr>
      <vt:lpstr>AZ-204: Developing solutions for Microsoft Azure Introduction</vt:lpstr>
      <vt:lpstr>Hello!</vt:lpstr>
      <vt:lpstr>Let’s get to know  each other</vt:lpstr>
      <vt:lpstr>Let’s have a great time together</vt:lpstr>
      <vt:lpstr>About this course</vt:lpstr>
      <vt:lpstr>Course schedule</vt:lpstr>
      <vt:lpstr>Get the most out of your Microsoft Learn profile</vt:lpstr>
      <vt:lpstr>Access your course material</vt:lpstr>
      <vt:lpstr>Celebrate your accomplishments and feel empowered</vt:lpstr>
      <vt:lpstr>Become  Microsoft Certified</vt:lpstr>
      <vt:lpstr>Get ready for your Microsoft Certification exam</vt:lpstr>
      <vt:lpstr>End of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Learn ILT course  master template</dc:title>
  <dc:subject>&lt;Event name&gt;</dc:subject>
  <dc:creator>heidi@mindseyepdx.com</dc:creator>
  <cp:keywords/>
  <dc:description/>
  <cp:lastModifiedBy>Jeff Koch</cp:lastModifiedBy>
  <cp:revision>5</cp:revision>
  <dcterms:created xsi:type="dcterms:W3CDTF">2023-06-16T20:38:16Z</dcterms:created>
  <dcterms:modified xsi:type="dcterms:W3CDTF">2023-12-14T00:09:45Z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0x0101000358DD63460F6D46982CDFCFF3E015F7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MediaServiceImageTags">
    <vt:lpwstr/>
  </property>
</Properties>
</file>